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85" r:id="rId4"/>
    <p:sldId id="284" r:id="rId5"/>
    <p:sldId id="283" r:id="rId6"/>
    <p:sldId id="277" r:id="rId7"/>
    <p:sldId id="276" r:id="rId8"/>
    <p:sldId id="275" r:id="rId9"/>
    <p:sldId id="279" r:id="rId10"/>
    <p:sldId id="282" r:id="rId11"/>
    <p:sldId id="281" r:id="rId12"/>
    <p:sldId id="280" r:id="rId13"/>
    <p:sldId id="278" r:id="rId14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9F"/>
    <a:srgbClr val="E6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1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Tabelle1!$R$1</c:f>
              <c:strCache>
                <c:ptCount val="1"/>
                <c:pt idx="0">
                  <c:v>y_wert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Tabelle1!$Q$2:$Q$11</c:f>
              <c:numCache>
                <c:formatCode>General</c:formatCode>
                <c:ptCount val="10"/>
                <c:pt idx="0">
                  <c:v>10000</c:v>
                </c:pt>
                <c:pt idx="1">
                  <c:v>34551.072945922228</c:v>
                </c:pt>
                <c:pt idx="2">
                  <c:v>115594.4712923475</c:v>
                </c:pt>
                <c:pt idx="3">
                  <c:v>425961.7762560522</c:v>
                </c:pt>
                <c:pt idx="4">
                  <c:v>1022798.7999344559</c:v>
                </c:pt>
                <c:pt idx="5">
                  <c:v>3302791.2007269729</c:v>
                </c:pt>
                <c:pt idx="6">
                  <c:v>5637011.8923615357</c:v>
                </c:pt>
                <c:pt idx="7">
                  <c:v>7340645.743965555</c:v>
                </c:pt>
                <c:pt idx="8">
                  <c:v>8876704.2041480299</c:v>
                </c:pt>
                <c:pt idx="9">
                  <c:v>23175812.308489624</c:v>
                </c:pt>
              </c:numCache>
            </c:numRef>
          </c:xVal>
          <c:yVal>
            <c:numRef>
              <c:f>Tabelle1!$R$2:$R$11</c:f>
              <c:numCache>
                <c:formatCode>General</c:formatCode>
                <c:ptCount val="10"/>
                <c:pt idx="0">
                  <c:v>24.638166830945583</c:v>
                </c:pt>
                <c:pt idx="1">
                  <c:v>20.90642237629449</c:v>
                </c:pt>
                <c:pt idx="2">
                  <c:v>14.717436403597427</c:v>
                </c:pt>
                <c:pt idx="3">
                  <c:v>11.747083882399675</c:v>
                </c:pt>
                <c:pt idx="4">
                  <c:v>9.2860745907699584</c:v>
                </c:pt>
                <c:pt idx="5">
                  <c:v>7.7039470062918411</c:v>
                </c:pt>
                <c:pt idx="6">
                  <c:v>7.8038280634695241</c:v>
                </c:pt>
                <c:pt idx="7">
                  <c:v>7.4119088518249754</c:v>
                </c:pt>
                <c:pt idx="8">
                  <c:v>7.3880779430708152</c:v>
                </c:pt>
                <c:pt idx="9">
                  <c:v>7.2233932456161103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BB-4162-A446-3A4F23AF9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533312"/>
        <c:axId val="297534144"/>
      </c:scatterChart>
      <c:valAx>
        <c:axId val="297533312"/>
        <c:scaling>
          <c:logBase val="10"/>
          <c:orientation val="minMax"/>
          <c:min val="1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Produzierte Zigarren (n)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97534144"/>
        <c:crosses val="autoZero"/>
        <c:crossBetween val="midCat"/>
        <c:majorUnit val="10"/>
      </c:valAx>
      <c:valAx>
        <c:axId val="297534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Produktionszeit (min)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9753331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Tabelle1!$AF$1</c:f>
              <c:strCache>
                <c:ptCount val="1"/>
                <c:pt idx="0">
                  <c:v>gleichbleibend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Tabelle1!$AE$2:$AE$3</c:f>
              <c:strCache>
                <c:ptCount val="2"/>
                <c:pt idx="0">
                  <c:v>Aneignung</c:v>
                </c:pt>
                <c:pt idx="1">
                  <c:v>Test</c:v>
                </c:pt>
              </c:strCache>
            </c:strRef>
          </c:cat>
          <c:val>
            <c:numRef>
              <c:f>Tabelle1!$AF$2:$AF$3</c:f>
              <c:numCache>
                <c:formatCode>0.0</c:formatCode>
                <c:ptCount val="2"/>
                <c:pt idx="0">
                  <c:v>251.72981878088964</c:v>
                </c:pt>
                <c:pt idx="1">
                  <c:v>343.12191103789127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D-42A9-9671-A4C5668688AE}"/>
            </c:ext>
          </c:extLst>
        </c:ser>
        <c:ser>
          <c:idx val="1"/>
          <c:order val="1"/>
          <c:tx>
            <c:strRef>
              <c:f>Tabelle1!$AG$1</c:f>
              <c:strCache>
                <c:ptCount val="1"/>
                <c:pt idx="0">
                  <c:v>vertauscht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Tabelle1!$AE$2:$AE$3</c:f>
              <c:strCache>
                <c:ptCount val="2"/>
                <c:pt idx="0">
                  <c:v>Aneignung</c:v>
                </c:pt>
                <c:pt idx="1">
                  <c:v>Test</c:v>
                </c:pt>
              </c:strCache>
            </c:strRef>
          </c:cat>
          <c:val>
            <c:numRef>
              <c:f>Tabelle1!$AG$2:$AG$3</c:f>
              <c:numCache>
                <c:formatCode>0.0</c:formatCode>
                <c:ptCount val="2"/>
                <c:pt idx="0">
                  <c:v>252.8830313014827</c:v>
                </c:pt>
                <c:pt idx="1">
                  <c:v>402.51235584843488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D-42A9-9671-A4C566868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04928"/>
        <c:axId val="168719904"/>
      </c:barChart>
      <c:catAx>
        <c:axId val="168704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Experimentalphase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68719904"/>
        <c:crosses val="autoZero"/>
        <c:auto val="1"/>
        <c:lblAlgn val="ctr"/>
        <c:lblOffset val="100"/>
        <c:noMultiLvlLbl val="0"/>
      </c:catAx>
      <c:valAx>
        <c:axId val="168719904"/>
        <c:scaling>
          <c:orientation val="minMax"/>
          <c:max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Reaktionszeit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687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855452674897122"/>
          <c:y val="5.6361956342238929E-2"/>
          <c:w val="0.58781841563786008"/>
          <c:h val="0.1611883333333333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Tabelle1!$G$1</c:f>
              <c:strCache>
                <c:ptCount val="1"/>
                <c:pt idx="0">
                  <c:v>y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Tabelle1!$F$2:$F$5</c:f>
              <c:numCache>
                <c:formatCode>General</c:formatCode>
                <c:ptCount val="4"/>
                <c:pt idx="0">
                  <c:v>-2</c:v>
                </c:pt>
                <c:pt idx="1">
                  <c:v>1</c:v>
                </c:pt>
                <c:pt idx="2">
                  <c:v>1.0001</c:v>
                </c:pt>
                <c:pt idx="3">
                  <c:v>4</c:v>
                </c:pt>
              </c:numCache>
            </c:numRef>
          </c:xVal>
          <c:yVal>
            <c:numRef>
              <c:f>Tabelle1!$G$2:$G$5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0D-41CB-B83C-ABA06A615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351775"/>
        <c:axId val="620354271"/>
      </c:scatterChart>
      <c:valAx>
        <c:axId val="620351775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 sz="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Eingabe (Summenwert)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0354271"/>
        <c:crosses val="autoZero"/>
        <c:crossBetween val="midCat"/>
        <c:majorUnit val="1"/>
      </c:valAx>
      <c:valAx>
        <c:axId val="620354271"/>
        <c:scaling>
          <c:orientation val="minMax"/>
          <c:max val="1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Ausgabe</a:t>
                </a:r>
                <a:r>
                  <a:rPr lang="de-CH" sz="8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(Wert)</a:t>
                </a:r>
                <a:endParaRPr lang="de-CH" sz="8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4106481481481482"/>
              <c:y val="0.17019944444444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0351775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50"/>
      <c:rotY val="350"/>
      <c:rAngAx val="0"/>
      <c:perspective val="7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Tabelle1!$AHB$1</c:f>
              <c:strCache>
                <c:ptCount val="1"/>
                <c:pt idx="0">
                  <c:v>6.0</c:v>
                </c:pt>
              </c:strCache>
            </c:strRef>
          </c:tx>
          <c:spPr>
            <a:solidFill>
              <a:schemeClr val="accent4">
                <a:shade val="32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Tabelle1!$AHB$2:$AHB$82</c:f>
              <c:numCache>
                <c:formatCode>General</c:formatCode>
                <c:ptCount val="81"/>
                <c:pt idx="0">
                  <c:v>0</c:v>
                </c:pt>
                <c:pt idx="1">
                  <c:v>-1.2345679012345678E-2</c:v>
                </c:pt>
                <c:pt idx="2">
                  <c:v>-6.1728395061728392E-2</c:v>
                </c:pt>
                <c:pt idx="3">
                  <c:v>-0.16049382716049382</c:v>
                </c:pt>
                <c:pt idx="4">
                  <c:v>-0.27160493827160492</c:v>
                </c:pt>
                <c:pt idx="5">
                  <c:v>-0.39506172839506171</c:v>
                </c:pt>
                <c:pt idx="6">
                  <c:v>-0.5679012345679012</c:v>
                </c:pt>
                <c:pt idx="7">
                  <c:v>-0.77777777777777779</c:v>
                </c:pt>
                <c:pt idx="8">
                  <c:v>-1</c:v>
                </c:pt>
                <c:pt idx="9">
                  <c:v>-1.2222222222222223</c:v>
                </c:pt>
                <c:pt idx="10">
                  <c:v>-1.4320987654320987</c:v>
                </c:pt>
                <c:pt idx="11">
                  <c:v>-1.654320987654321</c:v>
                </c:pt>
                <c:pt idx="12">
                  <c:v>-1.8888888888888888</c:v>
                </c:pt>
                <c:pt idx="13">
                  <c:v>-2.0987654320987654</c:v>
                </c:pt>
                <c:pt idx="14">
                  <c:v>-2.2469135802469138</c:v>
                </c:pt>
                <c:pt idx="15">
                  <c:v>-2.2962962962962963</c:v>
                </c:pt>
                <c:pt idx="16">
                  <c:v>-2.308641975308642</c:v>
                </c:pt>
                <c:pt idx="17">
                  <c:v>-2.308641975308642</c:v>
                </c:pt>
                <c:pt idx="18">
                  <c:v>-2.2962962962962963</c:v>
                </c:pt>
                <c:pt idx="19">
                  <c:v>-2.2469135802469138</c:v>
                </c:pt>
                <c:pt idx="20">
                  <c:v>-2.1111111111111112</c:v>
                </c:pt>
                <c:pt idx="21">
                  <c:v>-1.8888888888888888</c:v>
                </c:pt>
                <c:pt idx="22">
                  <c:v>-1.6666666666666667</c:v>
                </c:pt>
                <c:pt idx="23">
                  <c:v>-1.4567901234567902</c:v>
                </c:pt>
                <c:pt idx="24">
                  <c:v>-1.2592592592592593</c:v>
                </c:pt>
                <c:pt idx="25">
                  <c:v>-1.037037037037037</c:v>
                </c:pt>
                <c:pt idx="26">
                  <c:v>-0.81481481481481477</c:v>
                </c:pt>
                <c:pt idx="27">
                  <c:v>-0.60493827160493829</c:v>
                </c:pt>
                <c:pt idx="28">
                  <c:v>-0.43209876543209874</c:v>
                </c:pt>
                <c:pt idx="29">
                  <c:v>-0.29629629629629628</c:v>
                </c:pt>
                <c:pt idx="30">
                  <c:v>-0.18518518518518517</c:v>
                </c:pt>
                <c:pt idx="31">
                  <c:v>-8.6419753086419748E-2</c:v>
                </c:pt>
                <c:pt idx="32">
                  <c:v>-2.4691358024691357E-2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-1.2345679012345678E-2</c:v>
                </c:pt>
                <c:pt idx="68">
                  <c:v>-7.407407407407407E-2</c:v>
                </c:pt>
                <c:pt idx="69">
                  <c:v>-0.19753086419753085</c:v>
                </c:pt>
                <c:pt idx="70">
                  <c:v>-0.32098765432098764</c:v>
                </c:pt>
                <c:pt idx="71">
                  <c:v>-0.35802469135802467</c:v>
                </c:pt>
                <c:pt idx="72">
                  <c:v>-0.35802469135802467</c:v>
                </c:pt>
                <c:pt idx="73">
                  <c:v>-0.35802469135802467</c:v>
                </c:pt>
                <c:pt idx="74">
                  <c:v>-0.35802469135802467</c:v>
                </c:pt>
                <c:pt idx="75">
                  <c:v>-0.35802469135802467</c:v>
                </c:pt>
                <c:pt idx="76">
                  <c:v>-0.34567901234567899</c:v>
                </c:pt>
                <c:pt idx="77">
                  <c:v>-0.2839506172839506</c:v>
                </c:pt>
                <c:pt idx="78">
                  <c:v>-0.16049382716049382</c:v>
                </c:pt>
                <c:pt idx="79">
                  <c:v>-3.7037037037037035E-2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E-471F-9EEC-C9B79F9A9FE8}"/>
            </c:ext>
          </c:extLst>
        </c:ser>
        <c:ser>
          <c:idx val="1"/>
          <c:order val="1"/>
          <c:tx>
            <c:strRef>
              <c:f>Tabelle1!$AHC$1</c:f>
              <c:strCache>
                <c:ptCount val="1"/>
                <c:pt idx="0">
                  <c:v>6.0</c:v>
                </c:pt>
              </c:strCache>
            </c:strRef>
          </c:tx>
          <c:spPr>
            <a:solidFill>
              <a:schemeClr val="accent4">
                <a:shade val="35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Tabelle1!$AHC$2:$AHC$82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-3.7037037037037035E-2</c:v>
                </c:pt>
                <c:pt idx="3">
                  <c:v>-0.12345679012345678</c:v>
                </c:pt>
                <c:pt idx="4">
                  <c:v>-0.23456790123456789</c:v>
                </c:pt>
                <c:pt idx="5">
                  <c:v>-0.34567901234567899</c:v>
                </c:pt>
                <c:pt idx="6">
                  <c:v>-0.50617283950617287</c:v>
                </c:pt>
                <c:pt idx="7">
                  <c:v>-0.70370370370370372</c:v>
                </c:pt>
                <c:pt idx="8">
                  <c:v>-0.92592592592592593</c:v>
                </c:pt>
                <c:pt idx="9">
                  <c:v>-1.1481481481481481</c:v>
                </c:pt>
                <c:pt idx="10">
                  <c:v>-1.3703703703703705</c:v>
                </c:pt>
                <c:pt idx="11">
                  <c:v>-1.5802469135802468</c:v>
                </c:pt>
                <c:pt idx="12">
                  <c:v>-1.8148148148148149</c:v>
                </c:pt>
                <c:pt idx="13">
                  <c:v>-2.0246913580246915</c:v>
                </c:pt>
                <c:pt idx="14">
                  <c:v>-2.2098765432098766</c:v>
                </c:pt>
                <c:pt idx="15">
                  <c:v>-2.2839506172839505</c:v>
                </c:pt>
                <c:pt idx="16">
                  <c:v>-2.308641975308642</c:v>
                </c:pt>
                <c:pt idx="17">
                  <c:v>-2.308641975308642</c:v>
                </c:pt>
                <c:pt idx="18">
                  <c:v>-2.308641975308642</c:v>
                </c:pt>
                <c:pt idx="19">
                  <c:v>-2.2716049382716048</c:v>
                </c:pt>
                <c:pt idx="20">
                  <c:v>-2.1728395061728394</c:v>
                </c:pt>
                <c:pt idx="21">
                  <c:v>-1.9753086419753085</c:v>
                </c:pt>
                <c:pt idx="22">
                  <c:v>-1.7654320987654322</c:v>
                </c:pt>
                <c:pt idx="23">
                  <c:v>-1.5432098765432098</c:v>
                </c:pt>
                <c:pt idx="24">
                  <c:v>-1.345679012345679</c:v>
                </c:pt>
                <c:pt idx="25">
                  <c:v>-1.1358024691358024</c:v>
                </c:pt>
                <c:pt idx="26">
                  <c:v>-0.9135802469135802</c:v>
                </c:pt>
                <c:pt idx="27">
                  <c:v>-0.69135802469135799</c:v>
                </c:pt>
                <c:pt idx="28">
                  <c:v>-0.50617283950617287</c:v>
                </c:pt>
                <c:pt idx="29">
                  <c:v>-0.35802469135802467</c:v>
                </c:pt>
                <c:pt idx="30">
                  <c:v>-0.23456790123456789</c:v>
                </c:pt>
                <c:pt idx="31">
                  <c:v>-0.12345679012345678</c:v>
                </c:pt>
                <c:pt idx="32">
                  <c:v>-4.9382716049382713E-2</c:v>
                </c:pt>
                <c:pt idx="33">
                  <c:v>-1.2345679012345678E-2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-2.4691358024691357E-2</c:v>
                </c:pt>
                <c:pt idx="68">
                  <c:v>-0.1111111111111111</c:v>
                </c:pt>
                <c:pt idx="69">
                  <c:v>-0.23456790123456789</c:v>
                </c:pt>
                <c:pt idx="70">
                  <c:v>-0.34567901234567899</c:v>
                </c:pt>
                <c:pt idx="71">
                  <c:v>-0.35802469135802467</c:v>
                </c:pt>
                <c:pt idx="72">
                  <c:v>-0.35802469135802467</c:v>
                </c:pt>
                <c:pt idx="73">
                  <c:v>-0.35802469135802467</c:v>
                </c:pt>
                <c:pt idx="74">
                  <c:v>-0.35802469135802467</c:v>
                </c:pt>
                <c:pt idx="75">
                  <c:v>-0.35802469135802467</c:v>
                </c:pt>
                <c:pt idx="76">
                  <c:v>-0.33333333333333331</c:v>
                </c:pt>
                <c:pt idx="77">
                  <c:v>-0.24691358024691357</c:v>
                </c:pt>
                <c:pt idx="78">
                  <c:v>-0.12345679012345678</c:v>
                </c:pt>
                <c:pt idx="79">
                  <c:v>-1.2345679012345678E-2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E-471F-9EEC-C9B79F9A9FE8}"/>
            </c:ext>
          </c:extLst>
        </c:ser>
        <c:ser>
          <c:idx val="2"/>
          <c:order val="2"/>
          <c:tx>
            <c:strRef>
              <c:f>Tabelle1!$AHD$1</c:f>
              <c:strCache>
                <c:ptCount val="1"/>
                <c:pt idx="0">
                  <c:v>5.9</c:v>
                </c:pt>
              </c:strCache>
            </c:strRef>
          </c:tx>
          <c:spPr>
            <a:solidFill>
              <a:schemeClr val="accent4">
                <a:shade val="38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Tabelle1!$AHD$2:$AHD$82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-2.4691358024691357E-2</c:v>
                </c:pt>
                <c:pt idx="3">
                  <c:v>-9.8765432098765427E-2</c:v>
                </c:pt>
                <c:pt idx="4">
                  <c:v>-0.20987654320987653</c:v>
                </c:pt>
                <c:pt idx="5">
                  <c:v>-0.32098765432098764</c:v>
                </c:pt>
                <c:pt idx="6">
                  <c:v>-0.46913580246913578</c:v>
                </c:pt>
                <c:pt idx="7">
                  <c:v>-0.65432098765432101</c:v>
                </c:pt>
                <c:pt idx="8">
                  <c:v>-0.87654320987654322</c:v>
                </c:pt>
                <c:pt idx="9">
                  <c:v>-1.0987654320987654</c:v>
                </c:pt>
                <c:pt idx="10">
                  <c:v>-1.3209876543209877</c:v>
                </c:pt>
                <c:pt idx="11">
                  <c:v>-1.5308641975308641</c:v>
                </c:pt>
                <c:pt idx="12">
                  <c:v>-1.7530864197530864</c:v>
                </c:pt>
                <c:pt idx="13">
                  <c:v>-1.962962962962963</c:v>
                </c:pt>
                <c:pt idx="14">
                  <c:v>-2.1604938271604937</c:v>
                </c:pt>
                <c:pt idx="15">
                  <c:v>-2.2592592592592591</c:v>
                </c:pt>
                <c:pt idx="16">
                  <c:v>-2.2962962962962963</c:v>
                </c:pt>
                <c:pt idx="17">
                  <c:v>-2.2962962962962963</c:v>
                </c:pt>
                <c:pt idx="18">
                  <c:v>-2.2962962962962963</c:v>
                </c:pt>
                <c:pt idx="19">
                  <c:v>-2.2716049382716048</c:v>
                </c:pt>
                <c:pt idx="20">
                  <c:v>-2.1975308641975309</c:v>
                </c:pt>
                <c:pt idx="21">
                  <c:v>-2.0370370370370372</c:v>
                </c:pt>
                <c:pt idx="22">
                  <c:v>-1.8271604938271604</c:v>
                </c:pt>
                <c:pt idx="23">
                  <c:v>-1.6049382716049383</c:v>
                </c:pt>
                <c:pt idx="24">
                  <c:v>-1.4074074074074074</c:v>
                </c:pt>
                <c:pt idx="25">
                  <c:v>-1.2098765432098766</c:v>
                </c:pt>
                <c:pt idx="26">
                  <c:v>-0.98765432098765427</c:v>
                </c:pt>
                <c:pt idx="27">
                  <c:v>-0.76543209876543206</c:v>
                </c:pt>
                <c:pt idx="28">
                  <c:v>-0.5679012345679012</c:v>
                </c:pt>
                <c:pt idx="29">
                  <c:v>-0.40740740740740738</c:v>
                </c:pt>
                <c:pt idx="30">
                  <c:v>-0.27160493827160492</c:v>
                </c:pt>
                <c:pt idx="31">
                  <c:v>-0.16049382716049382</c:v>
                </c:pt>
                <c:pt idx="32">
                  <c:v>-7.407407407407407E-2</c:v>
                </c:pt>
                <c:pt idx="33">
                  <c:v>-2.4691358024691357E-2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-1.2345679012345678E-2</c:v>
                </c:pt>
                <c:pt idx="67">
                  <c:v>-6.1728395061728392E-2</c:v>
                </c:pt>
                <c:pt idx="68">
                  <c:v>-0.1728395061728395</c:v>
                </c:pt>
                <c:pt idx="69">
                  <c:v>-0.29629629629629628</c:v>
                </c:pt>
                <c:pt idx="70">
                  <c:v>-0.38271604938271603</c:v>
                </c:pt>
                <c:pt idx="71">
                  <c:v>-0.38271604938271603</c:v>
                </c:pt>
                <c:pt idx="72">
                  <c:v>-0.38271604938271603</c:v>
                </c:pt>
                <c:pt idx="73">
                  <c:v>-0.38271604938271603</c:v>
                </c:pt>
                <c:pt idx="74">
                  <c:v>-0.38271604938271603</c:v>
                </c:pt>
                <c:pt idx="75">
                  <c:v>-0.37037037037037035</c:v>
                </c:pt>
                <c:pt idx="76">
                  <c:v>-0.32098765432098764</c:v>
                </c:pt>
                <c:pt idx="77">
                  <c:v>-0.20987654320987653</c:v>
                </c:pt>
                <c:pt idx="78">
                  <c:v>-8.6419753086419748E-2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E-471F-9EEC-C9B79F9A9FE8}"/>
            </c:ext>
          </c:extLst>
        </c:ser>
        <c:ser>
          <c:idx val="3"/>
          <c:order val="3"/>
          <c:tx>
            <c:strRef>
              <c:f>Tabelle1!$AHE$1</c:f>
              <c:strCache>
                <c:ptCount val="1"/>
                <c:pt idx="0">
                  <c:v>5.9</c:v>
                </c:pt>
              </c:strCache>
            </c:strRef>
          </c:tx>
          <c:spPr>
            <a:solidFill>
              <a:schemeClr val="accent4">
                <a:shade val="40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Tabelle1!$AHE$2:$AHE$82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-1.2345679012345678E-2</c:v>
                </c:pt>
                <c:pt idx="3">
                  <c:v>-7.407407407407407E-2</c:v>
                </c:pt>
                <c:pt idx="4">
                  <c:v>-0.1728395061728395</c:v>
                </c:pt>
                <c:pt idx="5">
                  <c:v>-0.2839506172839506</c:v>
                </c:pt>
                <c:pt idx="6">
                  <c:v>-0.41975308641975306</c:v>
                </c:pt>
                <c:pt idx="7">
                  <c:v>-0.59259259259259256</c:v>
                </c:pt>
                <c:pt idx="8">
                  <c:v>-0.80246913580246915</c:v>
                </c:pt>
                <c:pt idx="9">
                  <c:v>-1.0246913580246915</c:v>
                </c:pt>
                <c:pt idx="10">
                  <c:v>-1.2469135802469136</c:v>
                </c:pt>
                <c:pt idx="11">
                  <c:v>-1.4567901234567902</c:v>
                </c:pt>
                <c:pt idx="12">
                  <c:v>-1.6666666666666667</c:v>
                </c:pt>
                <c:pt idx="13">
                  <c:v>-1.8888888888888888</c:v>
                </c:pt>
                <c:pt idx="14">
                  <c:v>-2.0987654320987654</c:v>
                </c:pt>
                <c:pt idx="15">
                  <c:v>-2.2345679012345681</c:v>
                </c:pt>
                <c:pt idx="16">
                  <c:v>-2.2839506172839505</c:v>
                </c:pt>
                <c:pt idx="17">
                  <c:v>-2.2962962962962963</c:v>
                </c:pt>
                <c:pt idx="18">
                  <c:v>-2.2962962962962963</c:v>
                </c:pt>
                <c:pt idx="19">
                  <c:v>-2.2839506172839505</c:v>
                </c:pt>
                <c:pt idx="20">
                  <c:v>-2.2345679012345681</c:v>
                </c:pt>
                <c:pt idx="21">
                  <c:v>-2.1111111111111112</c:v>
                </c:pt>
                <c:pt idx="22">
                  <c:v>-1.9012345679012346</c:v>
                </c:pt>
                <c:pt idx="23">
                  <c:v>-1.6790123456790123</c:v>
                </c:pt>
                <c:pt idx="24">
                  <c:v>-1.4691358024691359</c:v>
                </c:pt>
                <c:pt idx="25">
                  <c:v>-1.2839506172839505</c:v>
                </c:pt>
                <c:pt idx="26">
                  <c:v>-1.0740740740740742</c:v>
                </c:pt>
                <c:pt idx="27">
                  <c:v>-0.85185185185185186</c:v>
                </c:pt>
                <c:pt idx="28">
                  <c:v>-0.64197530864197527</c:v>
                </c:pt>
                <c:pt idx="29">
                  <c:v>-0.46913580246913578</c:v>
                </c:pt>
                <c:pt idx="30">
                  <c:v>-0.32098765432098764</c:v>
                </c:pt>
                <c:pt idx="31">
                  <c:v>-0.20987654320987653</c:v>
                </c:pt>
                <c:pt idx="32">
                  <c:v>-0.1111111111111111</c:v>
                </c:pt>
                <c:pt idx="33">
                  <c:v>-4.9382716049382713E-2</c:v>
                </c:pt>
                <c:pt idx="34">
                  <c:v>-1.2345679012345678E-2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-2.4691358024691357E-2</c:v>
                </c:pt>
                <c:pt idx="67">
                  <c:v>-0.1111111111111111</c:v>
                </c:pt>
                <c:pt idx="68">
                  <c:v>-0.23456790123456789</c:v>
                </c:pt>
                <c:pt idx="69">
                  <c:v>-0.35802469135802467</c:v>
                </c:pt>
                <c:pt idx="70">
                  <c:v>-0.41975308641975306</c:v>
                </c:pt>
                <c:pt idx="71">
                  <c:v>-0.41975308641975306</c:v>
                </c:pt>
                <c:pt idx="72">
                  <c:v>-0.41975308641975306</c:v>
                </c:pt>
                <c:pt idx="73">
                  <c:v>-0.41975308641975306</c:v>
                </c:pt>
                <c:pt idx="74">
                  <c:v>-0.41975308641975306</c:v>
                </c:pt>
                <c:pt idx="75">
                  <c:v>-0.39506172839506171</c:v>
                </c:pt>
                <c:pt idx="76">
                  <c:v>-0.30864197530864196</c:v>
                </c:pt>
                <c:pt idx="77">
                  <c:v>-0.18518518518518517</c:v>
                </c:pt>
                <c:pt idx="78">
                  <c:v>-6.1728395061728392E-2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CE-471F-9EEC-C9B79F9A9FE8}"/>
            </c:ext>
          </c:extLst>
        </c:ser>
        <c:ser>
          <c:idx val="4"/>
          <c:order val="4"/>
          <c:tx>
            <c:strRef>
              <c:f>Tabelle1!$AHF$1</c:f>
              <c:strCache>
                <c:ptCount val="1"/>
                <c:pt idx="0">
                  <c:v>5.8</c:v>
                </c:pt>
              </c:strCache>
            </c:strRef>
          </c:tx>
          <c:spPr>
            <a:solidFill>
              <a:schemeClr val="accent4">
                <a:shade val="43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Tabelle1!$AHF$2:$AHF$82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-4.9382716049382713E-2</c:v>
                </c:pt>
                <c:pt idx="4">
                  <c:v>-0.13580246913580246</c:v>
                </c:pt>
                <c:pt idx="5">
                  <c:v>-0.24691358024691357</c:v>
                </c:pt>
                <c:pt idx="6">
                  <c:v>-0.37037037037037035</c:v>
                </c:pt>
                <c:pt idx="7">
                  <c:v>-0.53086419753086422</c:v>
                </c:pt>
                <c:pt idx="8">
                  <c:v>-0.72839506172839508</c:v>
                </c:pt>
                <c:pt idx="9">
                  <c:v>-0.95061728395061729</c:v>
                </c:pt>
                <c:pt idx="10">
                  <c:v>-1.1728395061728396</c:v>
                </c:pt>
                <c:pt idx="11">
                  <c:v>-1.3950617283950617</c:v>
                </c:pt>
                <c:pt idx="12">
                  <c:v>-1.5925925925925926</c:v>
                </c:pt>
                <c:pt idx="13">
                  <c:v>-1.8148148148148149</c:v>
                </c:pt>
                <c:pt idx="14">
                  <c:v>-2.0246913580246915</c:v>
                </c:pt>
                <c:pt idx="15">
                  <c:v>-2.1975308641975309</c:v>
                </c:pt>
                <c:pt idx="16">
                  <c:v>-2.2716049382716048</c:v>
                </c:pt>
                <c:pt idx="17">
                  <c:v>-2.2962962962962963</c:v>
                </c:pt>
                <c:pt idx="18">
                  <c:v>-2.2962962962962963</c:v>
                </c:pt>
                <c:pt idx="19">
                  <c:v>-2.2962962962962963</c:v>
                </c:pt>
                <c:pt idx="20">
                  <c:v>-2.2592592592592591</c:v>
                </c:pt>
                <c:pt idx="21">
                  <c:v>-2.1728395061728394</c:v>
                </c:pt>
                <c:pt idx="22">
                  <c:v>-1.9876543209876543</c:v>
                </c:pt>
                <c:pt idx="23">
                  <c:v>-1.7777777777777777</c:v>
                </c:pt>
                <c:pt idx="24">
                  <c:v>-1.5555555555555556</c:v>
                </c:pt>
                <c:pt idx="25">
                  <c:v>-1.3703703703703705</c:v>
                </c:pt>
                <c:pt idx="26">
                  <c:v>-1.1728395061728396</c:v>
                </c:pt>
                <c:pt idx="27">
                  <c:v>-0.95061728395061729</c:v>
                </c:pt>
                <c:pt idx="28">
                  <c:v>-0.72839506172839508</c:v>
                </c:pt>
                <c:pt idx="29">
                  <c:v>-0.54320987654320985</c:v>
                </c:pt>
                <c:pt idx="30">
                  <c:v>-0.38271604938271603</c:v>
                </c:pt>
                <c:pt idx="31">
                  <c:v>-0.25925925925925924</c:v>
                </c:pt>
                <c:pt idx="32">
                  <c:v>-0.14814814814814814</c:v>
                </c:pt>
                <c:pt idx="33">
                  <c:v>-7.407407407407407E-2</c:v>
                </c:pt>
                <c:pt idx="34">
                  <c:v>-2.4691358024691357E-2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-1.2345679012345678E-2</c:v>
                </c:pt>
                <c:pt idx="66">
                  <c:v>-6.1728395061728392E-2</c:v>
                </c:pt>
                <c:pt idx="67">
                  <c:v>-0.1728395061728395</c:v>
                </c:pt>
                <c:pt idx="68">
                  <c:v>-0.29629629629629628</c:v>
                </c:pt>
                <c:pt idx="69">
                  <c:v>-0.40740740740740738</c:v>
                </c:pt>
                <c:pt idx="70">
                  <c:v>-0.44444444444444442</c:v>
                </c:pt>
                <c:pt idx="71">
                  <c:v>-0.44444444444444442</c:v>
                </c:pt>
                <c:pt idx="72">
                  <c:v>-0.44444444444444442</c:v>
                </c:pt>
                <c:pt idx="73">
                  <c:v>-0.44444444444444442</c:v>
                </c:pt>
                <c:pt idx="74">
                  <c:v>-0.43209876543209874</c:v>
                </c:pt>
                <c:pt idx="75">
                  <c:v>-0.38271604938271603</c:v>
                </c:pt>
                <c:pt idx="76">
                  <c:v>-0.27160493827160492</c:v>
                </c:pt>
                <c:pt idx="77">
                  <c:v>-0.14814814814814814</c:v>
                </c:pt>
                <c:pt idx="78">
                  <c:v>-3.7037037037037035E-2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CE-471F-9EEC-C9B79F9A9FE8}"/>
            </c:ext>
          </c:extLst>
        </c:ser>
        <c:ser>
          <c:idx val="5"/>
          <c:order val="5"/>
          <c:tx>
            <c:strRef>
              <c:f>Tabelle1!$AHG$1</c:f>
              <c:strCache>
                <c:ptCount val="1"/>
                <c:pt idx="0">
                  <c:v>5.8</c:v>
                </c:pt>
              </c:strCache>
            </c:strRef>
          </c:tx>
          <c:spPr>
            <a:solidFill>
              <a:schemeClr val="accent4">
                <a:shade val="46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Tabelle1!$AHG$2:$AHG$82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-3.7037037037037035E-2</c:v>
                </c:pt>
                <c:pt idx="4">
                  <c:v>-0.1111111111111111</c:v>
                </c:pt>
                <c:pt idx="5">
                  <c:v>-0.22222222222222221</c:v>
                </c:pt>
                <c:pt idx="6">
                  <c:v>-0.33333333333333331</c:v>
                </c:pt>
                <c:pt idx="7">
                  <c:v>-0.48148148148148145</c:v>
                </c:pt>
                <c:pt idx="8">
                  <c:v>-0.66666666666666663</c:v>
                </c:pt>
                <c:pt idx="9">
                  <c:v>-0.88888888888888884</c:v>
                </c:pt>
                <c:pt idx="10">
                  <c:v>-1.1111111111111112</c:v>
                </c:pt>
                <c:pt idx="11">
                  <c:v>-1.3333333333333333</c:v>
                </c:pt>
                <c:pt idx="12">
                  <c:v>-1.5308641975308641</c:v>
                </c:pt>
                <c:pt idx="13">
                  <c:v>-1.7530864197530864</c:v>
                </c:pt>
                <c:pt idx="14">
                  <c:v>-1.962962962962963</c:v>
                </c:pt>
                <c:pt idx="15">
                  <c:v>-2.1604938271604937</c:v>
                </c:pt>
                <c:pt idx="16">
                  <c:v>-2.2716049382716048</c:v>
                </c:pt>
                <c:pt idx="17">
                  <c:v>-2.308641975308642</c:v>
                </c:pt>
                <c:pt idx="18">
                  <c:v>-2.308641975308642</c:v>
                </c:pt>
                <c:pt idx="19">
                  <c:v>-2.308641975308642</c:v>
                </c:pt>
                <c:pt idx="20">
                  <c:v>-2.2839506172839505</c:v>
                </c:pt>
                <c:pt idx="21">
                  <c:v>-2.2222222222222223</c:v>
                </c:pt>
                <c:pt idx="22">
                  <c:v>-2.0617283950617282</c:v>
                </c:pt>
                <c:pt idx="23">
                  <c:v>-1.8518518518518519</c:v>
                </c:pt>
                <c:pt idx="24">
                  <c:v>-1.6296296296296295</c:v>
                </c:pt>
                <c:pt idx="25">
                  <c:v>-1.4320987654320987</c:v>
                </c:pt>
                <c:pt idx="26">
                  <c:v>-1.2469135802469136</c:v>
                </c:pt>
                <c:pt idx="27">
                  <c:v>-1.037037037037037</c:v>
                </c:pt>
                <c:pt idx="28">
                  <c:v>-0.81481481481481477</c:v>
                </c:pt>
                <c:pt idx="29">
                  <c:v>-0.61728395061728392</c:v>
                </c:pt>
                <c:pt idx="30">
                  <c:v>-0.44444444444444442</c:v>
                </c:pt>
                <c:pt idx="31">
                  <c:v>-0.30864197530864196</c:v>
                </c:pt>
                <c:pt idx="32">
                  <c:v>-0.19753086419753085</c:v>
                </c:pt>
                <c:pt idx="33">
                  <c:v>-0.1111111111111111</c:v>
                </c:pt>
                <c:pt idx="34">
                  <c:v>-4.9382716049382713E-2</c:v>
                </c:pt>
                <c:pt idx="35">
                  <c:v>-1.2345679012345678E-2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-2.4691358024691357E-2</c:v>
                </c:pt>
                <c:pt idx="66">
                  <c:v>-0.1111111111111111</c:v>
                </c:pt>
                <c:pt idx="67">
                  <c:v>-0.24691358024691357</c:v>
                </c:pt>
                <c:pt idx="68">
                  <c:v>-0.37037037037037035</c:v>
                </c:pt>
                <c:pt idx="69">
                  <c:v>-0.4567901234567901</c:v>
                </c:pt>
                <c:pt idx="70">
                  <c:v>-0.46913580246913578</c:v>
                </c:pt>
                <c:pt idx="71">
                  <c:v>-0.46913580246913578</c:v>
                </c:pt>
                <c:pt idx="72">
                  <c:v>-0.46913580246913578</c:v>
                </c:pt>
                <c:pt idx="73">
                  <c:v>-0.46913580246913578</c:v>
                </c:pt>
                <c:pt idx="74">
                  <c:v>-0.44444444444444442</c:v>
                </c:pt>
                <c:pt idx="75">
                  <c:v>-0.35802469135802467</c:v>
                </c:pt>
                <c:pt idx="76">
                  <c:v>-0.22222222222222221</c:v>
                </c:pt>
                <c:pt idx="77">
                  <c:v>-9.8765432098765427E-2</c:v>
                </c:pt>
                <c:pt idx="78">
                  <c:v>-1.2345679012345678E-2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CE-471F-9EEC-C9B79F9A9FE8}"/>
            </c:ext>
          </c:extLst>
        </c:ser>
        <c:ser>
          <c:idx val="6"/>
          <c:order val="6"/>
          <c:tx>
            <c:strRef>
              <c:f>Tabelle1!$AHH$1</c:f>
              <c:strCache>
                <c:ptCount val="1"/>
                <c:pt idx="0">
                  <c:v>5.7</c:v>
                </c:pt>
              </c:strCache>
            </c:strRef>
          </c:tx>
          <c:spPr>
            <a:solidFill>
              <a:schemeClr val="accent4">
                <a:shade val="48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Tabelle1!$AHH$2:$AHH$82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-2.4691358024691357E-2</c:v>
                </c:pt>
                <c:pt idx="4">
                  <c:v>-8.6419753086419748E-2</c:v>
                </c:pt>
                <c:pt idx="5">
                  <c:v>-0.18518518518518517</c:v>
                </c:pt>
                <c:pt idx="6">
                  <c:v>-0.29629629629629628</c:v>
                </c:pt>
                <c:pt idx="7">
                  <c:v>-0.43209876543209874</c:v>
                </c:pt>
                <c:pt idx="8">
                  <c:v>-0.60493827160493829</c:v>
                </c:pt>
                <c:pt idx="9">
                  <c:v>-0.81481481481481477</c:v>
                </c:pt>
                <c:pt idx="10">
                  <c:v>-1.037037037037037</c:v>
                </c:pt>
                <c:pt idx="11">
                  <c:v>-1.2592592592592593</c:v>
                </c:pt>
                <c:pt idx="12">
                  <c:v>-1.4567901234567902</c:v>
                </c:pt>
                <c:pt idx="13">
                  <c:v>-1.6666666666666667</c:v>
                </c:pt>
                <c:pt idx="14">
                  <c:v>-1.8888888888888888</c:v>
                </c:pt>
                <c:pt idx="15">
                  <c:v>-2.0864197530864197</c:v>
                </c:pt>
                <c:pt idx="16">
                  <c:v>-2.2345679012345681</c:v>
                </c:pt>
                <c:pt idx="17">
                  <c:v>-2.2962962962962963</c:v>
                </c:pt>
                <c:pt idx="18">
                  <c:v>-2.308641975308642</c:v>
                </c:pt>
                <c:pt idx="19">
                  <c:v>-2.308641975308642</c:v>
                </c:pt>
                <c:pt idx="20">
                  <c:v>-2.2962962962962963</c:v>
                </c:pt>
                <c:pt idx="21">
                  <c:v>-2.2592592592592591</c:v>
                </c:pt>
                <c:pt idx="22">
                  <c:v>-2.1358024691358026</c:v>
                </c:pt>
                <c:pt idx="23">
                  <c:v>-1.9382716049382716</c:v>
                </c:pt>
                <c:pt idx="24">
                  <c:v>-1.728395061728395</c:v>
                </c:pt>
                <c:pt idx="25">
                  <c:v>-1.5185185185185186</c:v>
                </c:pt>
                <c:pt idx="26">
                  <c:v>-1.3333333333333333</c:v>
                </c:pt>
                <c:pt idx="27">
                  <c:v>-1.1358024691358024</c:v>
                </c:pt>
                <c:pt idx="28">
                  <c:v>-0.9135802469135802</c:v>
                </c:pt>
                <c:pt idx="29">
                  <c:v>-0.70370370370370372</c:v>
                </c:pt>
                <c:pt idx="30">
                  <c:v>-0.51851851851851849</c:v>
                </c:pt>
                <c:pt idx="31">
                  <c:v>-0.37037037037037035</c:v>
                </c:pt>
                <c:pt idx="32">
                  <c:v>-0.24691358024691357</c:v>
                </c:pt>
                <c:pt idx="33">
                  <c:v>-0.14814814814814814</c:v>
                </c:pt>
                <c:pt idx="34">
                  <c:v>-7.407407407407407E-2</c:v>
                </c:pt>
                <c:pt idx="35">
                  <c:v>-2.4691358024691357E-2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-1.2345679012345678E-2</c:v>
                </c:pt>
                <c:pt idx="65">
                  <c:v>-6.1728395061728392E-2</c:v>
                </c:pt>
                <c:pt idx="66">
                  <c:v>-0.1728395061728395</c:v>
                </c:pt>
                <c:pt idx="67">
                  <c:v>-0.32098765432098764</c:v>
                </c:pt>
                <c:pt idx="68">
                  <c:v>-0.44444444444444442</c:v>
                </c:pt>
                <c:pt idx="69">
                  <c:v>-0.50617283950617287</c:v>
                </c:pt>
                <c:pt idx="70">
                  <c:v>-0.50617283950617287</c:v>
                </c:pt>
                <c:pt idx="71">
                  <c:v>-0.50617283950617287</c:v>
                </c:pt>
                <c:pt idx="72">
                  <c:v>-0.50617283950617287</c:v>
                </c:pt>
                <c:pt idx="73">
                  <c:v>-0.49382716049382713</c:v>
                </c:pt>
                <c:pt idx="74">
                  <c:v>-0.44444444444444442</c:v>
                </c:pt>
                <c:pt idx="75">
                  <c:v>-0.33333333333333331</c:v>
                </c:pt>
                <c:pt idx="76">
                  <c:v>-0.18518518518518517</c:v>
                </c:pt>
                <c:pt idx="77">
                  <c:v>-6.1728395061728392E-2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CE-471F-9EEC-C9B79F9A9FE8}"/>
            </c:ext>
          </c:extLst>
        </c:ser>
        <c:ser>
          <c:idx val="7"/>
          <c:order val="7"/>
          <c:tx>
            <c:strRef>
              <c:f>Tabelle1!$AHI$1</c:f>
              <c:strCache>
                <c:ptCount val="1"/>
                <c:pt idx="0">
                  <c:v>5.7</c:v>
                </c:pt>
              </c:strCache>
            </c:strRef>
          </c:tx>
          <c:spPr>
            <a:solidFill>
              <a:schemeClr val="accent4">
                <a:shade val="51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Tabelle1!$AHI$2:$AHI$82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-1.2345679012345678E-2</c:v>
                </c:pt>
                <c:pt idx="4">
                  <c:v>-6.1728395061728392E-2</c:v>
                </c:pt>
                <c:pt idx="5">
                  <c:v>-0.14814814814814814</c:v>
                </c:pt>
                <c:pt idx="6">
                  <c:v>-0.25925925925925924</c:v>
                </c:pt>
                <c:pt idx="7">
                  <c:v>-0.38271604938271603</c:v>
                </c:pt>
                <c:pt idx="8">
                  <c:v>-0.54320987654320985</c:v>
                </c:pt>
                <c:pt idx="9">
                  <c:v>-0.7407407407407407</c:v>
                </c:pt>
                <c:pt idx="10">
                  <c:v>-0.96296296296296291</c:v>
                </c:pt>
                <c:pt idx="11">
                  <c:v>-1.1851851851851851</c:v>
                </c:pt>
                <c:pt idx="12">
                  <c:v>-1.3950617283950617</c:v>
                </c:pt>
                <c:pt idx="13">
                  <c:v>-1.5925925925925926</c:v>
                </c:pt>
                <c:pt idx="14">
                  <c:v>-1.8148148148148149</c:v>
                </c:pt>
                <c:pt idx="15">
                  <c:v>-2.0123456790123457</c:v>
                </c:pt>
                <c:pt idx="16">
                  <c:v>-2.1851851851851851</c:v>
                </c:pt>
                <c:pt idx="17">
                  <c:v>-2.2839506172839505</c:v>
                </c:pt>
                <c:pt idx="18">
                  <c:v>-2.308641975308642</c:v>
                </c:pt>
                <c:pt idx="19">
                  <c:v>-2.308641975308642</c:v>
                </c:pt>
                <c:pt idx="20">
                  <c:v>-2.308641975308642</c:v>
                </c:pt>
                <c:pt idx="21">
                  <c:v>-2.2839506172839505</c:v>
                </c:pt>
                <c:pt idx="22">
                  <c:v>-2.1975308641975309</c:v>
                </c:pt>
                <c:pt idx="23">
                  <c:v>-2.0246913580246915</c:v>
                </c:pt>
                <c:pt idx="24">
                  <c:v>-1.8271604938271604</c:v>
                </c:pt>
                <c:pt idx="25">
                  <c:v>-1.617283950617284</c:v>
                </c:pt>
                <c:pt idx="26">
                  <c:v>-1.4197530864197532</c:v>
                </c:pt>
                <c:pt idx="27">
                  <c:v>-1.2345679012345678</c:v>
                </c:pt>
                <c:pt idx="28">
                  <c:v>-1.0246913580246915</c:v>
                </c:pt>
                <c:pt idx="29">
                  <c:v>-0.80246913580246915</c:v>
                </c:pt>
                <c:pt idx="30">
                  <c:v>-0.60493827160493829</c:v>
                </c:pt>
                <c:pt idx="31">
                  <c:v>-0.44444444444444442</c:v>
                </c:pt>
                <c:pt idx="32">
                  <c:v>-0.30864197530864196</c:v>
                </c:pt>
                <c:pt idx="33">
                  <c:v>-0.19753086419753085</c:v>
                </c:pt>
                <c:pt idx="34">
                  <c:v>-0.1111111111111111</c:v>
                </c:pt>
                <c:pt idx="35">
                  <c:v>-4.9382716049382713E-2</c:v>
                </c:pt>
                <c:pt idx="36">
                  <c:v>-1.2345679012345678E-2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-2.4691358024691357E-2</c:v>
                </c:pt>
                <c:pt idx="65">
                  <c:v>-9.8765432098765427E-2</c:v>
                </c:pt>
                <c:pt idx="66">
                  <c:v>-0.23456790123456789</c:v>
                </c:pt>
                <c:pt idx="67">
                  <c:v>-0.38271604938271603</c:v>
                </c:pt>
                <c:pt idx="68">
                  <c:v>-0.49382716049382713</c:v>
                </c:pt>
                <c:pt idx="69">
                  <c:v>-0.53086419753086422</c:v>
                </c:pt>
                <c:pt idx="70">
                  <c:v>-0.53086419753086422</c:v>
                </c:pt>
                <c:pt idx="71">
                  <c:v>-0.53086419753086422</c:v>
                </c:pt>
                <c:pt idx="72">
                  <c:v>-0.53086419753086422</c:v>
                </c:pt>
                <c:pt idx="73">
                  <c:v>-0.50617283950617287</c:v>
                </c:pt>
                <c:pt idx="74">
                  <c:v>-0.43209876543209874</c:v>
                </c:pt>
                <c:pt idx="75">
                  <c:v>-0.29629629629629628</c:v>
                </c:pt>
                <c:pt idx="76">
                  <c:v>-0.14814814814814814</c:v>
                </c:pt>
                <c:pt idx="77">
                  <c:v>-3.7037037037037035E-2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CE-471F-9EEC-C9B79F9A9FE8}"/>
            </c:ext>
          </c:extLst>
        </c:ser>
        <c:ser>
          <c:idx val="8"/>
          <c:order val="8"/>
          <c:tx>
            <c:strRef>
              <c:f>Tabelle1!$AHJ$1</c:f>
              <c:strCache>
                <c:ptCount val="1"/>
                <c:pt idx="0">
                  <c:v>5.6</c:v>
                </c:pt>
              </c:strCache>
            </c:strRef>
          </c:tx>
          <c:spPr>
            <a:solidFill>
              <a:schemeClr val="accent4">
                <a:shade val="54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Tabelle1!$AHJ$2:$AHJ$82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-3.7037037037037035E-2</c:v>
                </c:pt>
                <c:pt idx="5">
                  <c:v>-0.1111111111111111</c:v>
                </c:pt>
                <c:pt idx="6">
                  <c:v>-0.20987654320987653</c:v>
                </c:pt>
                <c:pt idx="7">
                  <c:v>-0.32098765432098764</c:v>
                </c:pt>
                <c:pt idx="8">
                  <c:v>-0.46913580246913578</c:v>
                </c:pt>
                <c:pt idx="9">
                  <c:v>-0.65432098765432101</c:v>
                </c:pt>
                <c:pt idx="10">
                  <c:v>-0.86419753086419748</c:v>
                </c:pt>
                <c:pt idx="11">
                  <c:v>-1.0864197530864197</c:v>
                </c:pt>
                <c:pt idx="12">
                  <c:v>-1.308641975308642</c:v>
                </c:pt>
                <c:pt idx="13">
                  <c:v>-1.5061728395061729</c:v>
                </c:pt>
                <c:pt idx="14">
                  <c:v>-1.728395061728395</c:v>
                </c:pt>
                <c:pt idx="15">
                  <c:v>-1.9382716049382716</c:v>
                </c:pt>
                <c:pt idx="16">
                  <c:v>-2.1234567901234569</c:v>
                </c:pt>
                <c:pt idx="17">
                  <c:v>-2.2592592592592591</c:v>
                </c:pt>
                <c:pt idx="18">
                  <c:v>-2.308641975308642</c:v>
                </c:pt>
                <c:pt idx="19">
                  <c:v>-2.3209876543209877</c:v>
                </c:pt>
                <c:pt idx="20">
                  <c:v>-2.3209876543209877</c:v>
                </c:pt>
                <c:pt idx="21">
                  <c:v>-2.308641975308642</c:v>
                </c:pt>
                <c:pt idx="22">
                  <c:v>-2.2469135802469138</c:v>
                </c:pt>
                <c:pt idx="23">
                  <c:v>-2.0987654320987654</c:v>
                </c:pt>
                <c:pt idx="24">
                  <c:v>-1.9135802469135803</c:v>
                </c:pt>
                <c:pt idx="25">
                  <c:v>-1.7160493827160495</c:v>
                </c:pt>
                <c:pt idx="26">
                  <c:v>-1.5061728395061729</c:v>
                </c:pt>
                <c:pt idx="27">
                  <c:v>-1.3209876543209877</c:v>
                </c:pt>
                <c:pt idx="28">
                  <c:v>-1.1234567901234569</c:v>
                </c:pt>
                <c:pt idx="29">
                  <c:v>-0.90123456790123457</c:v>
                </c:pt>
                <c:pt idx="30">
                  <c:v>-0.69135802469135799</c:v>
                </c:pt>
                <c:pt idx="31">
                  <c:v>-0.51851851851851849</c:v>
                </c:pt>
                <c:pt idx="32">
                  <c:v>-0.37037037037037035</c:v>
                </c:pt>
                <c:pt idx="33">
                  <c:v>-0.24691358024691357</c:v>
                </c:pt>
                <c:pt idx="34">
                  <c:v>-0.14814814814814814</c:v>
                </c:pt>
                <c:pt idx="35">
                  <c:v>-7.407407407407407E-2</c:v>
                </c:pt>
                <c:pt idx="36">
                  <c:v>-2.4691358024691357E-2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-1.2345679012345678E-2</c:v>
                </c:pt>
                <c:pt idx="64">
                  <c:v>-6.1728395061728392E-2</c:v>
                </c:pt>
                <c:pt idx="65">
                  <c:v>-0.1728395061728395</c:v>
                </c:pt>
                <c:pt idx="66">
                  <c:v>-0.32098765432098764</c:v>
                </c:pt>
                <c:pt idx="67">
                  <c:v>-0.46913580246913578</c:v>
                </c:pt>
                <c:pt idx="68">
                  <c:v>-0.55555555555555558</c:v>
                </c:pt>
                <c:pt idx="69">
                  <c:v>-0.5679012345679012</c:v>
                </c:pt>
                <c:pt idx="70">
                  <c:v>-0.5679012345679012</c:v>
                </c:pt>
                <c:pt idx="71">
                  <c:v>-0.5679012345679012</c:v>
                </c:pt>
                <c:pt idx="72">
                  <c:v>-0.55555555555555558</c:v>
                </c:pt>
                <c:pt idx="73">
                  <c:v>-0.50617283950617287</c:v>
                </c:pt>
                <c:pt idx="74">
                  <c:v>-0.39506172839506171</c:v>
                </c:pt>
                <c:pt idx="75">
                  <c:v>-0.24691358024691357</c:v>
                </c:pt>
                <c:pt idx="76">
                  <c:v>-9.8765432098765427E-2</c:v>
                </c:pt>
                <c:pt idx="77">
                  <c:v>-1.2345679012345678E-2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CE-471F-9EEC-C9B79F9A9FE8}"/>
            </c:ext>
          </c:extLst>
        </c:ser>
        <c:ser>
          <c:idx val="9"/>
          <c:order val="9"/>
          <c:tx>
            <c:strRef>
              <c:f>Tabelle1!$AHK$1</c:f>
              <c:strCache>
                <c:ptCount val="1"/>
                <c:pt idx="0">
                  <c:v>5.6</c:v>
                </c:pt>
              </c:strCache>
            </c:strRef>
          </c:tx>
          <c:spPr>
            <a:solidFill>
              <a:schemeClr val="accent4">
                <a:shade val="56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Tabelle1!$AHK$2:$AHK$82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-2.4691358024691357E-2</c:v>
                </c:pt>
                <c:pt idx="5">
                  <c:v>-8.6419753086419748E-2</c:v>
                </c:pt>
                <c:pt idx="6">
                  <c:v>-0.1728395061728395</c:v>
                </c:pt>
                <c:pt idx="7">
                  <c:v>-0.2839506172839506</c:v>
                </c:pt>
                <c:pt idx="8">
                  <c:v>-0.41975308641975306</c:v>
                </c:pt>
                <c:pt idx="9">
                  <c:v>-0.59259259259259256</c:v>
                </c:pt>
                <c:pt idx="10">
                  <c:v>-0.79012345679012341</c:v>
                </c:pt>
                <c:pt idx="11">
                  <c:v>-1.0123456790123457</c:v>
                </c:pt>
                <c:pt idx="12">
                  <c:v>-1.2345679012345678</c:v>
                </c:pt>
                <c:pt idx="13">
                  <c:v>-1.4320987654320987</c:v>
                </c:pt>
                <c:pt idx="14">
                  <c:v>-1.6419753086419753</c:v>
                </c:pt>
                <c:pt idx="15">
                  <c:v>-1.8641975308641976</c:v>
                </c:pt>
                <c:pt idx="16">
                  <c:v>-2.0493827160493829</c:v>
                </c:pt>
                <c:pt idx="17">
                  <c:v>-2.2098765432098766</c:v>
                </c:pt>
                <c:pt idx="18">
                  <c:v>-2.2962962962962963</c:v>
                </c:pt>
                <c:pt idx="19">
                  <c:v>-2.3209876543209877</c:v>
                </c:pt>
                <c:pt idx="20">
                  <c:v>-2.3209876543209877</c:v>
                </c:pt>
                <c:pt idx="21">
                  <c:v>-2.3209876543209877</c:v>
                </c:pt>
                <c:pt idx="22">
                  <c:v>-2.2839506172839505</c:v>
                </c:pt>
                <c:pt idx="23">
                  <c:v>-2.1728395061728394</c:v>
                </c:pt>
                <c:pt idx="24">
                  <c:v>-2</c:v>
                </c:pt>
                <c:pt idx="25">
                  <c:v>-1.8271604938271604</c:v>
                </c:pt>
                <c:pt idx="26">
                  <c:v>-1.617283950617284</c:v>
                </c:pt>
                <c:pt idx="27">
                  <c:v>-1.4197530864197532</c:v>
                </c:pt>
                <c:pt idx="28">
                  <c:v>-1.2345679012345678</c:v>
                </c:pt>
                <c:pt idx="29">
                  <c:v>-1.0246913580246915</c:v>
                </c:pt>
                <c:pt idx="30">
                  <c:v>-0.80246913580246915</c:v>
                </c:pt>
                <c:pt idx="31">
                  <c:v>-0.61728395061728392</c:v>
                </c:pt>
                <c:pt idx="32">
                  <c:v>-0.4567901234567901</c:v>
                </c:pt>
                <c:pt idx="33">
                  <c:v>-0.32098765432098764</c:v>
                </c:pt>
                <c:pt idx="34">
                  <c:v>-0.19753086419753085</c:v>
                </c:pt>
                <c:pt idx="35">
                  <c:v>-0.1111111111111111</c:v>
                </c:pt>
                <c:pt idx="36">
                  <c:v>-4.9382716049382713E-2</c:v>
                </c:pt>
                <c:pt idx="37">
                  <c:v>-1.2345679012345678E-2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-1.2345679012345678E-2</c:v>
                </c:pt>
                <c:pt idx="63">
                  <c:v>-3.7037037037037035E-2</c:v>
                </c:pt>
                <c:pt idx="64">
                  <c:v>-0.1111111111111111</c:v>
                </c:pt>
                <c:pt idx="65">
                  <c:v>-0.24691358024691357</c:v>
                </c:pt>
                <c:pt idx="66">
                  <c:v>-0.39506172839506171</c:v>
                </c:pt>
                <c:pt idx="67">
                  <c:v>-0.53086419753086422</c:v>
                </c:pt>
                <c:pt idx="68">
                  <c:v>-0.59259259259259256</c:v>
                </c:pt>
                <c:pt idx="69">
                  <c:v>-0.59259259259259256</c:v>
                </c:pt>
                <c:pt idx="70">
                  <c:v>-0.59259259259259256</c:v>
                </c:pt>
                <c:pt idx="71">
                  <c:v>-0.58024691358024694</c:v>
                </c:pt>
                <c:pt idx="72">
                  <c:v>-0.55555555555555558</c:v>
                </c:pt>
                <c:pt idx="73">
                  <c:v>-0.48148148148148145</c:v>
                </c:pt>
                <c:pt idx="74">
                  <c:v>-0.34567901234567899</c:v>
                </c:pt>
                <c:pt idx="75">
                  <c:v>-0.19753086419753085</c:v>
                </c:pt>
                <c:pt idx="76">
                  <c:v>-6.1728395061728392E-2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CE-471F-9EEC-C9B79F9A9FE8}"/>
            </c:ext>
          </c:extLst>
        </c:ser>
        <c:ser>
          <c:idx val="10"/>
          <c:order val="10"/>
          <c:tx>
            <c:strRef>
              <c:f>Tabelle1!$AHL$1</c:f>
              <c:strCache>
                <c:ptCount val="1"/>
                <c:pt idx="0">
                  <c:v>5.5</c:v>
                </c:pt>
              </c:strCache>
            </c:strRef>
          </c:tx>
          <c:spPr>
            <a:solidFill>
              <a:schemeClr val="accent4">
                <a:shade val="59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Tabelle1!$AHL$2:$AHL$82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-1.2345679012345678E-2</c:v>
                </c:pt>
                <c:pt idx="5">
                  <c:v>-6.1728395061728392E-2</c:v>
                </c:pt>
                <c:pt idx="6">
                  <c:v>-0.13580246913580246</c:v>
                </c:pt>
                <c:pt idx="7">
                  <c:v>-0.24691358024691357</c:v>
                </c:pt>
                <c:pt idx="8">
                  <c:v>-0.37037037037037035</c:v>
                </c:pt>
                <c:pt idx="9">
                  <c:v>-0.53086419753086422</c:v>
                </c:pt>
                <c:pt idx="10">
                  <c:v>-0.71604938271604934</c:v>
                </c:pt>
                <c:pt idx="11">
                  <c:v>-0.93827160493827155</c:v>
                </c:pt>
                <c:pt idx="12">
                  <c:v>-1.1604938271604939</c:v>
                </c:pt>
                <c:pt idx="13">
                  <c:v>-1.3703703703703705</c:v>
                </c:pt>
                <c:pt idx="14">
                  <c:v>-1.5679012345679013</c:v>
                </c:pt>
                <c:pt idx="15">
                  <c:v>-1.7901234567901234</c:v>
                </c:pt>
                <c:pt idx="16">
                  <c:v>-1.9753086419753085</c:v>
                </c:pt>
                <c:pt idx="17">
                  <c:v>-2.1481481481481484</c:v>
                </c:pt>
                <c:pt idx="18">
                  <c:v>-2.2716049382716048</c:v>
                </c:pt>
                <c:pt idx="19">
                  <c:v>-2.3209876543209877</c:v>
                </c:pt>
                <c:pt idx="20">
                  <c:v>-2.3209876543209877</c:v>
                </c:pt>
                <c:pt idx="21">
                  <c:v>-2.3209876543209877</c:v>
                </c:pt>
                <c:pt idx="22">
                  <c:v>-2.2962962962962963</c:v>
                </c:pt>
                <c:pt idx="23">
                  <c:v>-2.2222222222222223</c:v>
                </c:pt>
                <c:pt idx="24">
                  <c:v>-2.074074074074074</c:v>
                </c:pt>
                <c:pt idx="25">
                  <c:v>-1.9135802469135803</c:v>
                </c:pt>
                <c:pt idx="26">
                  <c:v>-1.7160493827160495</c:v>
                </c:pt>
                <c:pt idx="27">
                  <c:v>-1.5061728395061729</c:v>
                </c:pt>
                <c:pt idx="28">
                  <c:v>-1.3209876543209877</c:v>
                </c:pt>
                <c:pt idx="29">
                  <c:v>-1.1234567901234569</c:v>
                </c:pt>
                <c:pt idx="30">
                  <c:v>-0.9135802469135802</c:v>
                </c:pt>
                <c:pt idx="31">
                  <c:v>-0.71604938271604934</c:v>
                </c:pt>
                <c:pt idx="32">
                  <c:v>-0.54320987654320985</c:v>
                </c:pt>
                <c:pt idx="33">
                  <c:v>-0.39506172839506171</c:v>
                </c:pt>
                <c:pt idx="34">
                  <c:v>-0.25925925925925924</c:v>
                </c:pt>
                <c:pt idx="35">
                  <c:v>-0.16049382716049382</c:v>
                </c:pt>
                <c:pt idx="36">
                  <c:v>-8.6419753086419748E-2</c:v>
                </c:pt>
                <c:pt idx="37">
                  <c:v>-3.7037037037037035E-2</c:v>
                </c:pt>
                <c:pt idx="38">
                  <c:v>-1.2345679012345678E-2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-2.4691358024691357E-2</c:v>
                </c:pt>
                <c:pt idx="63">
                  <c:v>-7.407407407407407E-2</c:v>
                </c:pt>
                <c:pt idx="64">
                  <c:v>-0.18518518518518517</c:v>
                </c:pt>
                <c:pt idx="65">
                  <c:v>-0.33333333333333331</c:v>
                </c:pt>
                <c:pt idx="66">
                  <c:v>-0.48148148148148145</c:v>
                </c:pt>
                <c:pt idx="67">
                  <c:v>-0.60493827160493829</c:v>
                </c:pt>
                <c:pt idx="68">
                  <c:v>-0.64197530864197527</c:v>
                </c:pt>
                <c:pt idx="69">
                  <c:v>-0.64197530864197527</c:v>
                </c:pt>
                <c:pt idx="70">
                  <c:v>-0.64197530864197527</c:v>
                </c:pt>
                <c:pt idx="71">
                  <c:v>-0.61728395061728392</c:v>
                </c:pt>
                <c:pt idx="72">
                  <c:v>-0.5679012345679012</c:v>
                </c:pt>
                <c:pt idx="73">
                  <c:v>-0.4567901234567901</c:v>
                </c:pt>
                <c:pt idx="74">
                  <c:v>-0.30864197530864196</c:v>
                </c:pt>
                <c:pt idx="75">
                  <c:v>-0.16049382716049382</c:v>
                </c:pt>
                <c:pt idx="76">
                  <c:v>-3.7037037037037035E-2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CE-471F-9EEC-C9B79F9A9FE8}"/>
            </c:ext>
          </c:extLst>
        </c:ser>
        <c:ser>
          <c:idx val="11"/>
          <c:order val="11"/>
          <c:tx>
            <c:strRef>
              <c:f>Tabelle1!$AHM$1</c:f>
              <c:strCache>
                <c:ptCount val="1"/>
                <c:pt idx="0">
                  <c:v>5.5</c:v>
                </c:pt>
              </c:strCache>
            </c:strRef>
          </c:tx>
          <c:spPr>
            <a:solidFill>
              <a:schemeClr val="accent4">
                <a:shade val="62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Tabelle1!$AHM$2:$AHM$82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-3.7037037037037035E-2</c:v>
                </c:pt>
                <c:pt idx="6">
                  <c:v>-9.8765432098765427E-2</c:v>
                </c:pt>
                <c:pt idx="7">
                  <c:v>-0.19753086419753085</c:v>
                </c:pt>
                <c:pt idx="8">
                  <c:v>-0.30864197530864196</c:v>
                </c:pt>
                <c:pt idx="9">
                  <c:v>-0.4567901234567901</c:v>
                </c:pt>
                <c:pt idx="10">
                  <c:v>-0.62962962962962965</c:v>
                </c:pt>
                <c:pt idx="11">
                  <c:v>-0.83950617283950613</c:v>
                </c:pt>
                <c:pt idx="12">
                  <c:v>-1.0617283950617284</c:v>
                </c:pt>
                <c:pt idx="13">
                  <c:v>-1.2839506172839505</c:v>
                </c:pt>
                <c:pt idx="14">
                  <c:v>-1.4814814814814814</c:v>
                </c:pt>
                <c:pt idx="15">
                  <c:v>-1.7037037037037037</c:v>
                </c:pt>
                <c:pt idx="16">
                  <c:v>-1.9012345679012346</c:v>
                </c:pt>
                <c:pt idx="17">
                  <c:v>-2.0864197530864197</c:v>
                </c:pt>
                <c:pt idx="18">
                  <c:v>-2.2345679012345681</c:v>
                </c:pt>
                <c:pt idx="19">
                  <c:v>-2.3209876543209877</c:v>
                </c:pt>
                <c:pt idx="20">
                  <c:v>-2.3333333333333335</c:v>
                </c:pt>
                <c:pt idx="21">
                  <c:v>-2.3333333333333335</c:v>
                </c:pt>
                <c:pt idx="22">
                  <c:v>-2.3209876543209877</c:v>
                </c:pt>
                <c:pt idx="23">
                  <c:v>-2.2716049382716048</c:v>
                </c:pt>
                <c:pt idx="24">
                  <c:v>-2.1481481481481484</c:v>
                </c:pt>
                <c:pt idx="25">
                  <c:v>-2</c:v>
                </c:pt>
                <c:pt idx="26">
                  <c:v>-1.8271604938271604</c:v>
                </c:pt>
                <c:pt idx="27">
                  <c:v>-1.617283950617284</c:v>
                </c:pt>
                <c:pt idx="28">
                  <c:v>-1.4197530864197532</c:v>
                </c:pt>
                <c:pt idx="29">
                  <c:v>-1.2345679012345678</c:v>
                </c:pt>
                <c:pt idx="30">
                  <c:v>-1.037037037037037</c:v>
                </c:pt>
                <c:pt idx="31">
                  <c:v>-0.83950617283950613</c:v>
                </c:pt>
                <c:pt idx="32">
                  <c:v>-0.65432098765432101</c:v>
                </c:pt>
                <c:pt idx="33">
                  <c:v>-0.49382716049382713</c:v>
                </c:pt>
                <c:pt idx="34">
                  <c:v>-0.34567901234567899</c:v>
                </c:pt>
                <c:pt idx="35">
                  <c:v>-0.22222222222222221</c:v>
                </c:pt>
                <c:pt idx="36">
                  <c:v>-0.13580246913580246</c:v>
                </c:pt>
                <c:pt idx="37">
                  <c:v>-7.407407407407407E-2</c:v>
                </c:pt>
                <c:pt idx="38">
                  <c:v>-3.7037037037037035E-2</c:v>
                </c:pt>
                <c:pt idx="39">
                  <c:v>-1.2345679012345678E-2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-1.2345679012345678E-2</c:v>
                </c:pt>
                <c:pt idx="62">
                  <c:v>-6.1728395061728392E-2</c:v>
                </c:pt>
                <c:pt idx="63">
                  <c:v>-0.13580246913580246</c:v>
                </c:pt>
                <c:pt idx="64">
                  <c:v>-0.27160493827160492</c:v>
                </c:pt>
                <c:pt idx="65">
                  <c:v>-0.43209876543209874</c:v>
                </c:pt>
                <c:pt idx="66">
                  <c:v>-0.5679012345679012</c:v>
                </c:pt>
                <c:pt idx="67">
                  <c:v>-0.66666666666666663</c:v>
                </c:pt>
                <c:pt idx="68">
                  <c:v>-0.67901234567901236</c:v>
                </c:pt>
                <c:pt idx="69">
                  <c:v>-0.67901234567901236</c:v>
                </c:pt>
                <c:pt idx="70">
                  <c:v>-0.66666666666666663</c:v>
                </c:pt>
                <c:pt idx="71">
                  <c:v>-0.61728395061728392</c:v>
                </c:pt>
                <c:pt idx="72">
                  <c:v>-0.54320987654320985</c:v>
                </c:pt>
                <c:pt idx="73">
                  <c:v>-0.40740740740740738</c:v>
                </c:pt>
                <c:pt idx="74">
                  <c:v>-0.24691358024691357</c:v>
                </c:pt>
                <c:pt idx="75">
                  <c:v>-0.1111111111111111</c:v>
                </c:pt>
                <c:pt idx="76">
                  <c:v>-1.2345679012345678E-2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BCE-471F-9EEC-C9B79F9A9FE8}"/>
            </c:ext>
          </c:extLst>
        </c:ser>
        <c:ser>
          <c:idx val="12"/>
          <c:order val="12"/>
          <c:tx>
            <c:strRef>
              <c:f>Tabelle1!$AHN$1</c:f>
              <c:strCache>
                <c:ptCount val="1"/>
                <c:pt idx="0">
                  <c:v>5.4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Tabelle1!$AHN$2:$AHN$82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-2.4691358024691357E-2</c:v>
                </c:pt>
                <c:pt idx="6">
                  <c:v>-7.407407407407407E-2</c:v>
                </c:pt>
                <c:pt idx="7">
                  <c:v>-0.16049382716049382</c:v>
                </c:pt>
                <c:pt idx="8">
                  <c:v>-0.27160493827160492</c:v>
                </c:pt>
                <c:pt idx="9">
                  <c:v>-0.40740740740740738</c:v>
                </c:pt>
                <c:pt idx="10">
                  <c:v>-0.5679012345679012</c:v>
                </c:pt>
                <c:pt idx="11">
                  <c:v>-0.76543209876543206</c:v>
                </c:pt>
                <c:pt idx="12">
                  <c:v>-0.98765432098765427</c:v>
                </c:pt>
                <c:pt idx="13">
                  <c:v>-1.2098765432098766</c:v>
                </c:pt>
                <c:pt idx="14">
                  <c:v>-1.4074074074074074</c:v>
                </c:pt>
                <c:pt idx="15">
                  <c:v>-1.617283950617284</c:v>
                </c:pt>
                <c:pt idx="16">
                  <c:v>-1.8271604938271604</c:v>
                </c:pt>
                <c:pt idx="17">
                  <c:v>-2.0123456790123457</c:v>
                </c:pt>
                <c:pt idx="18">
                  <c:v>-2.1728395061728394</c:v>
                </c:pt>
                <c:pt idx="19">
                  <c:v>-2.2962962962962963</c:v>
                </c:pt>
                <c:pt idx="20">
                  <c:v>-2.3456790123456792</c:v>
                </c:pt>
                <c:pt idx="21">
                  <c:v>-2.3456790123456792</c:v>
                </c:pt>
                <c:pt idx="22">
                  <c:v>-2.3456790123456792</c:v>
                </c:pt>
                <c:pt idx="23">
                  <c:v>-2.3209876543209877</c:v>
                </c:pt>
                <c:pt idx="24">
                  <c:v>-2.2345679012345681</c:v>
                </c:pt>
                <c:pt idx="25">
                  <c:v>-2.0987654320987654</c:v>
                </c:pt>
                <c:pt idx="26">
                  <c:v>-1.9382716049382716</c:v>
                </c:pt>
                <c:pt idx="27">
                  <c:v>-1.7407407407407407</c:v>
                </c:pt>
                <c:pt idx="28">
                  <c:v>-1.5308641975308641</c:v>
                </c:pt>
                <c:pt idx="29">
                  <c:v>-1.3333333333333333</c:v>
                </c:pt>
                <c:pt idx="30">
                  <c:v>-1.1481481481481481</c:v>
                </c:pt>
                <c:pt idx="31">
                  <c:v>-0.95061728395061729</c:v>
                </c:pt>
                <c:pt idx="32">
                  <c:v>-0.75308641975308643</c:v>
                </c:pt>
                <c:pt idx="33">
                  <c:v>-0.58024691358024694</c:v>
                </c:pt>
                <c:pt idx="34">
                  <c:v>-0.41975308641975306</c:v>
                </c:pt>
                <c:pt idx="35">
                  <c:v>-0.2839506172839506</c:v>
                </c:pt>
                <c:pt idx="36">
                  <c:v>-0.18518518518518517</c:v>
                </c:pt>
                <c:pt idx="37">
                  <c:v>-0.1111111111111111</c:v>
                </c:pt>
                <c:pt idx="38">
                  <c:v>-6.1728395061728392E-2</c:v>
                </c:pt>
                <c:pt idx="39">
                  <c:v>-2.4691358024691357E-2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-1.2345679012345678E-2</c:v>
                </c:pt>
                <c:pt idx="61">
                  <c:v>-3.7037037037037035E-2</c:v>
                </c:pt>
                <c:pt idx="62">
                  <c:v>-0.1111111111111111</c:v>
                </c:pt>
                <c:pt idx="63">
                  <c:v>-0.22222222222222221</c:v>
                </c:pt>
                <c:pt idx="64">
                  <c:v>-0.37037037037037035</c:v>
                </c:pt>
                <c:pt idx="65">
                  <c:v>-0.53086419753086422</c:v>
                </c:pt>
                <c:pt idx="66">
                  <c:v>-0.65432098765432101</c:v>
                </c:pt>
                <c:pt idx="67">
                  <c:v>-0.71604938271604934</c:v>
                </c:pt>
                <c:pt idx="68">
                  <c:v>-0.71604938271604934</c:v>
                </c:pt>
                <c:pt idx="69">
                  <c:v>-0.70370370370370372</c:v>
                </c:pt>
                <c:pt idx="70">
                  <c:v>-0.67901234567901236</c:v>
                </c:pt>
                <c:pt idx="71">
                  <c:v>-0.60493827160493829</c:v>
                </c:pt>
                <c:pt idx="72">
                  <c:v>-0.49382716049382713</c:v>
                </c:pt>
                <c:pt idx="73">
                  <c:v>-0.34567901234567899</c:v>
                </c:pt>
                <c:pt idx="74">
                  <c:v>-0.18518518518518517</c:v>
                </c:pt>
                <c:pt idx="75">
                  <c:v>-6.1728395061728392E-2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CE-471F-9EEC-C9B79F9A9FE8}"/>
            </c:ext>
          </c:extLst>
        </c:ser>
        <c:ser>
          <c:idx val="13"/>
          <c:order val="13"/>
          <c:tx>
            <c:strRef>
              <c:f>Tabelle1!$AHO$1</c:f>
              <c:strCache>
                <c:ptCount val="1"/>
                <c:pt idx="0">
                  <c:v>5.4</c:v>
                </c:pt>
              </c:strCache>
            </c:strRef>
          </c:tx>
          <c:spPr>
            <a:solidFill>
              <a:schemeClr val="accent4">
                <a:shade val="67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Tabelle1!$AHO$2:$AHO$82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-1.2345679012345678E-2</c:v>
                </c:pt>
                <c:pt idx="6">
                  <c:v>-4.9382716049382713E-2</c:v>
                </c:pt>
                <c:pt idx="7">
                  <c:v>-0.12345679012345678</c:v>
                </c:pt>
                <c:pt idx="8">
                  <c:v>-0.22222222222222221</c:v>
                </c:pt>
                <c:pt idx="9">
                  <c:v>-0.34567901234567899</c:v>
                </c:pt>
                <c:pt idx="10">
                  <c:v>-0.49382716049382713</c:v>
                </c:pt>
                <c:pt idx="11">
                  <c:v>-0.67901234567901236</c:v>
                </c:pt>
                <c:pt idx="12">
                  <c:v>-0.88888888888888884</c:v>
                </c:pt>
                <c:pt idx="13">
                  <c:v>-1.1111111111111112</c:v>
                </c:pt>
                <c:pt idx="14">
                  <c:v>-1.3209876543209877</c:v>
                </c:pt>
                <c:pt idx="15">
                  <c:v>-1.5185185185185186</c:v>
                </c:pt>
                <c:pt idx="16">
                  <c:v>-1.728395061728395</c:v>
                </c:pt>
                <c:pt idx="17">
                  <c:v>-1.9259259259259258</c:v>
                </c:pt>
                <c:pt idx="18">
                  <c:v>-2.0987654320987654</c:v>
                </c:pt>
                <c:pt idx="19">
                  <c:v>-2.2469135802469138</c:v>
                </c:pt>
                <c:pt idx="20">
                  <c:v>-2.3333333333333335</c:v>
                </c:pt>
                <c:pt idx="21">
                  <c:v>-2.3456790123456792</c:v>
                </c:pt>
                <c:pt idx="22">
                  <c:v>-2.3456790123456792</c:v>
                </c:pt>
                <c:pt idx="23">
                  <c:v>-2.3333333333333335</c:v>
                </c:pt>
                <c:pt idx="24">
                  <c:v>-2.2839506172839505</c:v>
                </c:pt>
                <c:pt idx="25">
                  <c:v>-2.1728395061728394</c:v>
                </c:pt>
                <c:pt idx="26">
                  <c:v>-2.0246913580246915</c:v>
                </c:pt>
                <c:pt idx="27">
                  <c:v>-1.8518518518518519</c:v>
                </c:pt>
                <c:pt idx="28">
                  <c:v>-1.6419753086419753</c:v>
                </c:pt>
                <c:pt idx="29">
                  <c:v>-1.4320987654320987</c:v>
                </c:pt>
                <c:pt idx="30">
                  <c:v>-1.2592592592592593</c:v>
                </c:pt>
                <c:pt idx="31">
                  <c:v>-1.0740740740740742</c:v>
                </c:pt>
                <c:pt idx="32">
                  <c:v>-0.87654320987654322</c:v>
                </c:pt>
                <c:pt idx="33">
                  <c:v>-0.69135802469135799</c:v>
                </c:pt>
                <c:pt idx="34">
                  <c:v>-0.51851851851851849</c:v>
                </c:pt>
                <c:pt idx="35">
                  <c:v>-0.37037037037037035</c:v>
                </c:pt>
                <c:pt idx="36">
                  <c:v>-0.24691358024691357</c:v>
                </c:pt>
                <c:pt idx="37">
                  <c:v>-0.16049382716049382</c:v>
                </c:pt>
                <c:pt idx="38">
                  <c:v>-9.8765432098765427E-2</c:v>
                </c:pt>
                <c:pt idx="39">
                  <c:v>-4.9382716049382713E-2</c:v>
                </c:pt>
                <c:pt idx="40">
                  <c:v>-1.2345679012345678E-2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-1.2345679012345678E-2</c:v>
                </c:pt>
                <c:pt idx="60">
                  <c:v>-3.7037037037037035E-2</c:v>
                </c:pt>
                <c:pt idx="61">
                  <c:v>-8.6419753086419748E-2</c:v>
                </c:pt>
                <c:pt idx="62">
                  <c:v>-0.19753086419753085</c:v>
                </c:pt>
                <c:pt idx="63">
                  <c:v>-0.33333333333333331</c:v>
                </c:pt>
                <c:pt idx="64">
                  <c:v>-0.49382716049382713</c:v>
                </c:pt>
                <c:pt idx="65">
                  <c:v>-0.64197530864197527</c:v>
                </c:pt>
                <c:pt idx="66">
                  <c:v>-0.7407407407407407</c:v>
                </c:pt>
                <c:pt idx="67">
                  <c:v>-0.77777777777777779</c:v>
                </c:pt>
                <c:pt idx="68">
                  <c:v>-0.76543209876543206</c:v>
                </c:pt>
                <c:pt idx="69">
                  <c:v>-0.7407407407407407</c:v>
                </c:pt>
                <c:pt idx="70">
                  <c:v>-0.69135802469135799</c:v>
                </c:pt>
                <c:pt idx="71">
                  <c:v>-0.58024691358024694</c:v>
                </c:pt>
                <c:pt idx="72">
                  <c:v>-0.44444444444444442</c:v>
                </c:pt>
                <c:pt idx="73">
                  <c:v>-0.2839506172839506</c:v>
                </c:pt>
                <c:pt idx="74">
                  <c:v>-0.13580246913580246</c:v>
                </c:pt>
                <c:pt idx="75">
                  <c:v>-3.7037037037037035E-2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BCE-471F-9EEC-C9B79F9A9FE8}"/>
            </c:ext>
          </c:extLst>
        </c:ser>
        <c:ser>
          <c:idx val="14"/>
          <c:order val="14"/>
          <c:tx>
            <c:strRef>
              <c:f>Tabelle1!$AHP$1</c:f>
              <c:strCache>
                <c:ptCount val="1"/>
                <c:pt idx="0">
                  <c:v>5.3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Tabelle1!$AHP$2:$AHP$82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-2.4691358024691357E-2</c:v>
                </c:pt>
                <c:pt idx="7">
                  <c:v>-8.6419753086419748E-2</c:v>
                </c:pt>
                <c:pt idx="8">
                  <c:v>-0.1728395061728395</c:v>
                </c:pt>
                <c:pt idx="9">
                  <c:v>-0.2839506172839506</c:v>
                </c:pt>
                <c:pt idx="10">
                  <c:v>-0.41975308641975306</c:v>
                </c:pt>
                <c:pt idx="11">
                  <c:v>-0.59259259259259256</c:v>
                </c:pt>
                <c:pt idx="12">
                  <c:v>-0.79012345679012341</c:v>
                </c:pt>
                <c:pt idx="13">
                  <c:v>-1.0123456790123457</c:v>
                </c:pt>
                <c:pt idx="14">
                  <c:v>-1.2345679012345678</c:v>
                </c:pt>
                <c:pt idx="15">
                  <c:v>-1.4320987654320987</c:v>
                </c:pt>
                <c:pt idx="16">
                  <c:v>-1.6296296296296295</c:v>
                </c:pt>
                <c:pt idx="17">
                  <c:v>-1.8395061728395061</c:v>
                </c:pt>
                <c:pt idx="18">
                  <c:v>-2.0246913580246915</c:v>
                </c:pt>
                <c:pt idx="19">
                  <c:v>-2.1851851851851851</c:v>
                </c:pt>
                <c:pt idx="20">
                  <c:v>-2.2962962962962963</c:v>
                </c:pt>
                <c:pt idx="21">
                  <c:v>-2.3456790123456792</c:v>
                </c:pt>
                <c:pt idx="22">
                  <c:v>-2.3456790123456792</c:v>
                </c:pt>
                <c:pt idx="23">
                  <c:v>-2.3456790123456792</c:v>
                </c:pt>
                <c:pt idx="24">
                  <c:v>-2.3209876543209877</c:v>
                </c:pt>
                <c:pt idx="25">
                  <c:v>-2.2469135802469138</c:v>
                </c:pt>
                <c:pt idx="26">
                  <c:v>-2.1111111111111112</c:v>
                </c:pt>
                <c:pt idx="27">
                  <c:v>-1.9506172839506173</c:v>
                </c:pt>
                <c:pt idx="28">
                  <c:v>-1.7654320987654322</c:v>
                </c:pt>
                <c:pt idx="29">
                  <c:v>-1.5555555555555556</c:v>
                </c:pt>
                <c:pt idx="30">
                  <c:v>-1.3703703703703705</c:v>
                </c:pt>
                <c:pt idx="31">
                  <c:v>-1.1975308641975309</c:v>
                </c:pt>
                <c:pt idx="32">
                  <c:v>-1</c:v>
                </c:pt>
                <c:pt idx="33">
                  <c:v>-0.81481481481481477</c:v>
                </c:pt>
                <c:pt idx="34">
                  <c:v>-0.62962962962962965</c:v>
                </c:pt>
                <c:pt idx="35">
                  <c:v>-0.46913580246913578</c:v>
                </c:pt>
                <c:pt idx="36">
                  <c:v>-0.33333333333333331</c:v>
                </c:pt>
                <c:pt idx="37">
                  <c:v>-0.22222222222222221</c:v>
                </c:pt>
                <c:pt idx="38">
                  <c:v>-0.14814814814814814</c:v>
                </c:pt>
                <c:pt idx="39">
                  <c:v>-8.6419753086419748E-2</c:v>
                </c:pt>
                <c:pt idx="40">
                  <c:v>-3.7037037037037035E-2</c:v>
                </c:pt>
                <c:pt idx="41">
                  <c:v>-1.2345679012345678E-2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-1.2345679012345678E-2</c:v>
                </c:pt>
                <c:pt idx="59">
                  <c:v>-3.7037037037037035E-2</c:v>
                </c:pt>
                <c:pt idx="60">
                  <c:v>-8.6419753086419748E-2</c:v>
                </c:pt>
                <c:pt idx="61">
                  <c:v>-0.16049382716049382</c:v>
                </c:pt>
                <c:pt idx="62">
                  <c:v>-0.29629629629629628</c:v>
                </c:pt>
                <c:pt idx="63">
                  <c:v>-0.44444444444444442</c:v>
                </c:pt>
                <c:pt idx="64">
                  <c:v>-0.60493827160493829</c:v>
                </c:pt>
                <c:pt idx="65">
                  <c:v>-0.7407407407407407</c:v>
                </c:pt>
                <c:pt idx="66">
                  <c:v>-0.80246913580246915</c:v>
                </c:pt>
                <c:pt idx="67">
                  <c:v>-0.80246913580246915</c:v>
                </c:pt>
                <c:pt idx="68">
                  <c:v>-0.77777777777777779</c:v>
                </c:pt>
                <c:pt idx="69">
                  <c:v>-0.72839506172839508</c:v>
                </c:pt>
                <c:pt idx="70">
                  <c:v>-0.65432098765432101</c:v>
                </c:pt>
                <c:pt idx="71">
                  <c:v>-0.51851851851851849</c:v>
                </c:pt>
                <c:pt idx="72">
                  <c:v>-0.37037037037037035</c:v>
                </c:pt>
                <c:pt idx="73">
                  <c:v>-0.20987654320987653</c:v>
                </c:pt>
                <c:pt idx="74">
                  <c:v>-7.407407407407407E-2</c:v>
                </c:pt>
                <c:pt idx="75">
                  <c:v>-1.2345679012345678E-2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CE-471F-9EEC-C9B79F9A9FE8}"/>
            </c:ext>
          </c:extLst>
        </c:ser>
        <c:ser>
          <c:idx val="15"/>
          <c:order val="15"/>
          <c:tx>
            <c:strRef>
              <c:f>Tabelle1!$AHQ$1</c:f>
              <c:strCache>
                <c:ptCount val="1"/>
                <c:pt idx="0">
                  <c:v>5.3</c:v>
                </c:pt>
              </c:strCache>
            </c:strRef>
          </c:tx>
          <c:spPr>
            <a:solidFill>
              <a:schemeClr val="accent4">
                <a:shade val="73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Tabelle1!$AHQ$2:$AHQ$82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-1.2345679012345678E-2</c:v>
                </c:pt>
                <c:pt idx="7">
                  <c:v>-6.1728395061728392E-2</c:v>
                </c:pt>
                <c:pt idx="8">
                  <c:v>-0.13580246913580246</c:v>
                </c:pt>
                <c:pt idx="9">
                  <c:v>-0.23456790123456789</c:v>
                </c:pt>
                <c:pt idx="10">
                  <c:v>-0.35802469135802467</c:v>
                </c:pt>
                <c:pt idx="11">
                  <c:v>-0.51851851851851849</c:v>
                </c:pt>
                <c:pt idx="12">
                  <c:v>-0.70370370370370372</c:v>
                </c:pt>
                <c:pt idx="13">
                  <c:v>-0.9135802469135802</c:v>
                </c:pt>
                <c:pt idx="14">
                  <c:v>-1.1358024691358024</c:v>
                </c:pt>
                <c:pt idx="15">
                  <c:v>-1.345679012345679</c:v>
                </c:pt>
                <c:pt idx="16">
                  <c:v>-1.5308641975308641</c:v>
                </c:pt>
                <c:pt idx="17">
                  <c:v>-1.7407407407407407</c:v>
                </c:pt>
                <c:pt idx="18">
                  <c:v>-1.9382716049382716</c:v>
                </c:pt>
                <c:pt idx="19">
                  <c:v>-2.1111111111111112</c:v>
                </c:pt>
                <c:pt idx="20">
                  <c:v>-2.2469135802469138</c:v>
                </c:pt>
                <c:pt idx="21">
                  <c:v>-2.3333333333333335</c:v>
                </c:pt>
                <c:pt idx="22">
                  <c:v>-2.3580246913580245</c:v>
                </c:pt>
                <c:pt idx="23">
                  <c:v>-2.3580246913580245</c:v>
                </c:pt>
                <c:pt idx="24">
                  <c:v>-2.3456790123456792</c:v>
                </c:pt>
                <c:pt idx="25">
                  <c:v>-2.308641975308642</c:v>
                </c:pt>
                <c:pt idx="26">
                  <c:v>-2.1975308641975309</c:v>
                </c:pt>
                <c:pt idx="27">
                  <c:v>-2.0493827160493829</c:v>
                </c:pt>
                <c:pt idx="28">
                  <c:v>-1.8888888888888888</c:v>
                </c:pt>
                <c:pt idx="29">
                  <c:v>-1.691358024691358</c:v>
                </c:pt>
                <c:pt idx="30">
                  <c:v>-1.4938271604938271</c:v>
                </c:pt>
                <c:pt idx="31">
                  <c:v>-1.3209876543209877</c:v>
                </c:pt>
                <c:pt idx="32">
                  <c:v>-1.1358024691358024</c:v>
                </c:pt>
                <c:pt idx="33">
                  <c:v>-0.95061728395061729</c:v>
                </c:pt>
                <c:pt idx="34">
                  <c:v>-0.76543209876543206</c:v>
                </c:pt>
                <c:pt idx="35">
                  <c:v>-0.59259259259259256</c:v>
                </c:pt>
                <c:pt idx="36">
                  <c:v>-0.44444444444444442</c:v>
                </c:pt>
                <c:pt idx="37">
                  <c:v>-0.30864197530864196</c:v>
                </c:pt>
                <c:pt idx="38">
                  <c:v>-0.20987654320987653</c:v>
                </c:pt>
                <c:pt idx="39">
                  <c:v>-0.13580246913580246</c:v>
                </c:pt>
                <c:pt idx="40">
                  <c:v>-7.407407407407407E-2</c:v>
                </c:pt>
                <c:pt idx="41">
                  <c:v>-3.7037037037037035E-2</c:v>
                </c:pt>
                <c:pt idx="42">
                  <c:v>-1.2345679012345678E-2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-1.2345679012345678E-2</c:v>
                </c:pt>
                <c:pt idx="58">
                  <c:v>-3.7037037037037035E-2</c:v>
                </c:pt>
                <c:pt idx="59">
                  <c:v>-8.6419753086419748E-2</c:v>
                </c:pt>
                <c:pt idx="60">
                  <c:v>-0.16049382716049382</c:v>
                </c:pt>
                <c:pt idx="61">
                  <c:v>-0.27160493827160492</c:v>
                </c:pt>
                <c:pt idx="62">
                  <c:v>-0.43209876543209874</c:v>
                </c:pt>
                <c:pt idx="63">
                  <c:v>-0.59259259259259256</c:v>
                </c:pt>
                <c:pt idx="64">
                  <c:v>-0.7407407407407407</c:v>
                </c:pt>
                <c:pt idx="65">
                  <c:v>-0.85185185185185186</c:v>
                </c:pt>
                <c:pt idx="66">
                  <c:v>-0.87654320987654322</c:v>
                </c:pt>
                <c:pt idx="67">
                  <c:v>-0.85185185185185186</c:v>
                </c:pt>
                <c:pt idx="68">
                  <c:v>-0.80246913580246915</c:v>
                </c:pt>
                <c:pt idx="69">
                  <c:v>-0.72839506172839508</c:v>
                </c:pt>
                <c:pt idx="70">
                  <c:v>-0.61728395061728392</c:v>
                </c:pt>
                <c:pt idx="71">
                  <c:v>-0.4567901234567901</c:v>
                </c:pt>
                <c:pt idx="72">
                  <c:v>-0.29629629629629628</c:v>
                </c:pt>
                <c:pt idx="73">
                  <c:v>-0.14814814814814814</c:v>
                </c:pt>
                <c:pt idx="74">
                  <c:v>-3.7037037037037035E-2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BCE-471F-9EEC-C9B79F9A9FE8}"/>
            </c:ext>
          </c:extLst>
        </c:ser>
        <c:ser>
          <c:idx val="16"/>
          <c:order val="16"/>
          <c:tx>
            <c:strRef>
              <c:f>Tabelle1!$AHR$1</c:f>
              <c:strCache>
                <c:ptCount val="1"/>
                <c:pt idx="0">
                  <c:v>5.2</c:v>
                </c:pt>
              </c:strCache>
            </c:strRef>
          </c:tx>
          <c:spPr>
            <a:solidFill>
              <a:schemeClr val="accent4">
                <a:shade val="75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Tabelle1!$AHR$2:$AHR$82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-3.7037037037037035E-2</c:v>
                </c:pt>
                <c:pt idx="8">
                  <c:v>-9.8765432098765427E-2</c:v>
                </c:pt>
                <c:pt idx="9">
                  <c:v>-0.18518518518518517</c:v>
                </c:pt>
                <c:pt idx="10">
                  <c:v>-0.29629629629629628</c:v>
                </c:pt>
                <c:pt idx="11">
                  <c:v>-0.44444444444444442</c:v>
                </c:pt>
                <c:pt idx="12">
                  <c:v>-0.61728395061728392</c:v>
                </c:pt>
                <c:pt idx="13">
                  <c:v>-0.81481481481481477</c:v>
                </c:pt>
                <c:pt idx="14">
                  <c:v>-1.0246913580246915</c:v>
                </c:pt>
                <c:pt idx="15">
                  <c:v>-1.2469135802469136</c:v>
                </c:pt>
                <c:pt idx="16">
                  <c:v>-1.4320987654320987</c:v>
                </c:pt>
                <c:pt idx="17">
                  <c:v>-1.6296296296296295</c:v>
                </c:pt>
                <c:pt idx="18">
                  <c:v>-1.8395061728395061</c:v>
                </c:pt>
                <c:pt idx="19">
                  <c:v>-2.0246913580246915</c:v>
                </c:pt>
                <c:pt idx="20">
                  <c:v>-2.1728395061728394</c:v>
                </c:pt>
                <c:pt idx="21">
                  <c:v>-2.2839506172839505</c:v>
                </c:pt>
                <c:pt idx="22">
                  <c:v>-2.3456790123456792</c:v>
                </c:pt>
                <c:pt idx="23">
                  <c:v>-2.3703703703703702</c:v>
                </c:pt>
                <c:pt idx="24">
                  <c:v>-2.3703703703703702</c:v>
                </c:pt>
                <c:pt idx="25">
                  <c:v>-2.3580246913580245</c:v>
                </c:pt>
                <c:pt idx="26">
                  <c:v>-2.2839506172839505</c:v>
                </c:pt>
                <c:pt idx="27">
                  <c:v>-2.1481481481481484</c:v>
                </c:pt>
                <c:pt idx="28">
                  <c:v>-2</c:v>
                </c:pt>
                <c:pt idx="29">
                  <c:v>-1.8271604938271604</c:v>
                </c:pt>
                <c:pt idx="30">
                  <c:v>-1.6419753086419753</c:v>
                </c:pt>
                <c:pt idx="31">
                  <c:v>-1.4567901234567902</c:v>
                </c:pt>
                <c:pt idx="32">
                  <c:v>-1.271604938271605</c:v>
                </c:pt>
                <c:pt idx="33">
                  <c:v>-1.0864197530864197</c:v>
                </c:pt>
                <c:pt idx="34">
                  <c:v>-0.90123456790123457</c:v>
                </c:pt>
                <c:pt idx="35">
                  <c:v>-0.72839506172839508</c:v>
                </c:pt>
                <c:pt idx="36">
                  <c:v>-0.5679012345679012</c:v>
                </c:pt>
                <c:pt idx="37">
                  <c:v>-0.41975308641975306</c:v>
                </c:pt>
                <c:pt idx="38">
                  <c:v>-0.29629629629629628</c:v>
                </c:pt>
                <c:pt idx="39">
                  <c:v>-0.19753086419753085</c:v>
                </c:pt>
                <c:pt idx="40">
                  <c:v>-0.12345679012345678</c:v>
                </c:pt>
                <c:pt idx="41">
                  <c:v>-7.407407407407407E-2</c:v>
                </c:pt>
                <c:pt idx="42">
                  <c:v>-3.7037037037037035E-2</c:v>
                </c:pt>
                <c:pt idx="43">
                  <c:v>-1.2345679012345678E-2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-1.2345679012345678E-2</c:v>
                </c:pt>
                <c:pt idx="57">
                  <c:v>-3.7037037037037035E-2</c:v>
                </c:pt>
                <c:pt idx="58">
                  <c:v>-8.6419753086419748E-2</c:v>
                </c:pt>
                <c:pt idx="59">
                  <c:v>-0.16049382716049382</c:v>
                </c:pt>
                <c:pt idx="60">
                  <c:v>-0.27160493827160492</c:v>
                </c:pt>
                <c:pt idx="61">
                  <c:v>-0.40740740740740738</c:v>
                </c:pt>
                <c:pt idx="62">
                  <c:v>-0.58024691358024694</c:v>
                </c:pt>
                <c:pt idx="63">
                  <c:v>-0.7407407407407407</c:v>
                </c:pt>
                <c:pt idx="64">
                  <c:v>-0.87654320987654322</c:v>
                </c:pt>
                <c:pt idx="65">
                  <c:v>-0.95061728395061729</c:v>
                </c:pt>
                <c:pt idx="66">
                  <c:v>-0.93827160493827155</c:v>
                </c:pt>
                <c:pt idx="67">
                  <c:v>-0.88888888888888884</c:v>
                </c:pt>
                <c:pt idx="68">
                  <c:v>-0.81481481481481477</c:v>
                </c:pt>
                <c:pt idx="69">
                  <c:v>-0.70370370370370372</c:v>
                </c:pt>
                <c:pt idx="70">
                  <c:v>-0.5679012345679012</c:v>
                </c:pt>
                <c:pt idx="71">
                  <c:v>-0.39506172839506171</c:v>
                </c:pt>
                <c:pt idx="72">
                  <c:v>-0.23456790123456789</c:v>
                </c:pt>
                <c:pt idx="73">
                  <c:v>-9.8765432098765427E-2</c:v>
                </c:pt>
                <c:pt idx="74">
                  <c:v>-1.2345679012345678E-2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BCE-471F-9EEC-C9B79F9A9FE8}"/>
            </c:ext>
          </c:extLst>
        </c:ser>
        <c:ser>
          <c:idx val="17"/>
          <c:order val="17"/>
          <c:tx>
            <c:strRef>
              <c:f>Tabelle1!$AHS$1</c:f>
              <c:strCache>
                <c:ptCount val="1"/>
                <c:pt idx="0">
                  <c:v>5.2</c:v>
                </c:pt>
              </c:strCache>
            </c:strRef>
          </c:tx>
          <c:spPr>
            <a:solidFill>
              <a:schemeClr val="accent4">
                <a:shade val="78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Tabelle1!$AHS$2:$AHS$82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-2.4691358024691357E-2</c:v>
                </c:pt>
                <c:pt idx="8">
                  <c:v>-7.407407407407407E-2</c:v>
                </c:pt>
                <c:pt idx="9">
                  <c:v>-0.14814814814814814</c:v>
                </c:pt>
                <c:pt idx="10">
                  <c:v>-0.24691358024691357</c:v>
                </c:pt>
                <c:pt idx="11">
                  <c:v>-0.38271604938271603</c:v>
                </c:pt>
                <c:pt idx="12">
                  <c:v>-0.54320987654320985</c:v>
                </c:pt>
                <c:pt idx="13">
                  <c:v>-0.72839506172839508</c:v>
                </c:pt>
                <c:pt idx="14">
                  <c:v>-0.92592592592592593</c:v>
                </c:pt>
                <c:pt idx="15">
                  <c:v>-1.1481481481481481</c:v>
                </c:pt>
                <c:pt idx="16">
                  <c:v>-1.345679012345679</c:v>
                </c:pt>
                <c:pt idx="17">
                  <c:v>-1.5308641975308641</c:v>
                </c:pt>
                <c:pt idx="18">
                  <c:v>-1.7407407407407407</c:v>
                </c:pt>
                <c:pt idx="19">
                  <c:v>-1.9382716049382716</c:v>
                </c:pt>
                <c:pt idx="20">
                  <c:v>-2.0987654320987654</c:v>
                </c:pt>
                <c:pt idx="21">
                  <c:v>-2.2222222222222223</c:v>
                </c:pt>
                <c:pt idx="22">
                  <c:v>-2.3209876543209877</c:v>
                </c:pt>
                <c:pt idx="23">
                  <c:v>-2.382716049382716</c:v>
                </c:pt>
                <c:pt idx="24">
                  <c:v>-2.382716049382716</c:v>
                </c:pt>
                <c:pt idx="25">
                  <c:v>-2.382716049382716</c:v>
                </c:pt>
                <c:pt idx="26">
                  <c:v>-2.3456790123456792</c:v>
                </c:pt>
                <c:pt idx="27">
                  <c:v>-2.2345679012345681</c:v>
                </c:pt>
                <c:pt idx="28">
                  <c:v>-2.0987654320987654</c:v>
                </c:pt>
                <c:pt idx="29">
                  <c:v>-1.9506172839506173</c:v>
                </c:pt>
                <c:pt idx="30">
                  <c:v>-1.7901234567901234</c:v>
                </c:pt>
                <c:pt idx="31">
                  <c:v>-1.6049382716049383</c:v>
                </c:pt>
                <c:pt idx="32">
                  <c:v>-1.4074074074074074</c:v>
                </c:pt>
                <c:pt idx="33">
                  <c:v>-1.2345679012345678</c:v>
                </c:pt>
                <c:pt idx="34">
                  <c:v>-1.0493827160493827</c:v>
                </c:pt>
                <c:pt idx="35">
                  <c:v>-0.87654320987654322</c:v>
                </c:pt>
                <c:pt idx="36">
                  <c:v>-0.71604938271604934</c:v>
                </c:pt>
                <c:pt idx="37">
                  <c:v>-0.5679012345679012</c:v>
                </c:pt>
                <c:pt idx="38">
                  <c:v>-0.41975308641975306</c:v>
                </c:pt>
                <c:pt idx="39">
                  <c:v>-0.29629629629629628</c:v>
                </c:pt>
                <c:pt idx="40">
                  <c:v>-0.19753086419753085</c:v>
                </c:pt>
                <c:pt idx="41">
                  <c:v>-0.13580246913580246</c:v>
                </c:pt>
                <c:pt idx="42">
                  <c:v>-8.6419753086419748E-2</c:v>
                </c:pt>
                <c:pt idx="43">
                  <c:v>-4.9382716049382713E-2</c:v>
                </c:pt>
                <c:pt idx="44">
                  <c:v>-2.4691358024691357E-2</c:v>
                </c:pt>
                <c:pt idx="45">
                  <c:v>-1.2345679012345678E-2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-1.2345679012345678E-2</c:v>
                </c:pt>
                <c:pt idx="56">
                  <c:v>-3.7037037037037035E-2</c:v>
                </c:pt>
                <c:pt idx="57">
                  <c:v>-8.6419753086419748E-2</c:v>
                </c:pt>
                <c:pt idx="58">
                  <c:v>-0.16049382716049382</c:v>
                </c:pt>
                <c:pt idx="59">
                  <c:v>-0.25925925925925924</c:v>
                </c:pt>
                <c:pt idx="60">
                  <c:v>-0.39506172839506171</c:v>
                </c:pt>
                <c:pt idx="61">
                  <c:v>-0.55555555555555558</c:v>
                </c:pt>
                <c:pt idx="62">
                  <c:v>-0.72839506172839508</c:v>
                </c:pt>
                <c:pt idx="63">
                  <c:v>-0.87654320987654322</c:v>
                </c:pt>
                <c:pt idx="64">
                  <c:v>-0.97530864197530864</c:v>
                </c:pt>
                <c:pt idx="65">
                  <c:v>-1</c:v>
                </c:pt>
                <c:pt idx="66">
                  <c:v>-0.95061728395061729</c:v>
                </c:pt>
                <c:pt idx="67">
                  <c:v>-0.87654320987654322</c:v>
                </c:pt>
                <c:pt idx="68">
                  <c:v>-0.77777777777777779</c:v>
                </c:pt>
                <c:pt idx="69">
                  <c:v>-0.64197530864197527</c:v>
                </c:pt>
                <c:pt idx="70">
                  <c:v>-0.48148148148148145</c:v>
                </c:pt>
                <c:pt idx="71">
                  <c:v>-0.30864197530864196</c:v>
                </c:pt>
                <c:pt idx="72">
                  <c:v>-0.16049382716049382</c:v>
                </c:pt>
                <c:pt idx="73">
                  <c:v>-4.9382716049382713E-2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BCE-471F-9EEC-C9B79F9A9FE8}"/>
            </c:ext>
          </c:extLst>
        </c:ser>
        <c:ser>
          <c:idx val="18"/>
          <c:order val="18"/>
          <c:tx>
            <c:strRef>
              <c:f>Tabelle1!$AHT$1</c:f>
              <c:strCache>
                <c:ptCount val="1"/>
                <c:pt idx="0">
                  <c:v>5.1</c:v>
                </c:pt>
              </c:strCache>
            </c:strRef>
          </c:tx>
          <c:spPr>
            <a:solidFill>
              <a:schemeClr val="accent4">
                <a:shade val="81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Tabelle1!$AHT$2:$AHT$82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-1.2345679012345678E-2</c:v>
                </c:pt>
                <c:pt idx="8">
                  <c:v>-4.9382716049382713E-2</c:v>
                </c:pt>
                <c:pt idx="9">
                  <c:v>-0.1111111111111111</c:v>
                </c:pt>
                <c:pt idx="10">
                  <c:v>-0.19753086419753085</c:v>
                </c:pt>
                <c:pt idx="11">
                  <c:v>-0.32098765432098764</c:v>
                </c:pt>
                <c:pt idx="12">
                  <c:v>-0.46913580246913578</c:v>
                </c:pt>
                <c:pt idx="13">
                  <c:v>-0.64197530864197527</c:v>
                </c:pt>
                <c:pt idx="14">
                  <c:v>-0.8271604938271605</c:v>
                </c:pt>
                <c:pt idx="15">
                  <c:v>-1.037037037037037</c:v>
                </c:pt>
                <c:pt idx="16">
                  <c:v>-1.2469135802469136</c:v>
                </c:pt>
                <c:pt idx="17">
                  <c:v>-1.4320987654320987</c:v>
                </c:pt>
                <c:pt idx="18">
                  <c:v>-1.6296296296296295</c:v>
                </c:pt>
                <c:pt idx="19">
                  <c:v>-1.8395061728395061</c:v>
                </c:pt>
                <c:pt idx="20">
                  <c:v>-2.0123456790123457</c:v>
                </c:pt>
                <c:pt idx="21">
                  <c:v>-2.1481481481481484</c:v>
                </c:pt>
                <c:pt idx="22">
                  <c:v>-2.2592592592592591</c:v>
                </c:pt>
                <c:pt idx="23">
                  <c:v>-2.3580246913580245</c:v>
                </c:pt>
                <c:pt idx="24">
                  <c:v>-2.382716049382716</c:v>
                </c:pt>
                <c:pt idx="25">
                  <c:v>-2.382716049382716</c:v>
                </c:pt>
                <c:pt idx="26">
                  <c:v>-2.3703703703703702</c:v>
                </c:pt>
                <c:pt idx="27">
                  <c:v>-2.2962962962962963</c:v>
                </c:pt>
                <c:pt idx="28">
                  <c:v>-2.1728395061728394</c:v>
                </c:pt>
                <c:pt idx="29">
                  <c:v>-2.0370370370370372</c:v>
                </c:pt>
                <c:pt idx="30">
                  <c:v>-1.9012345679012346</c:v>
                </c:pt>
                <c:pt idx="31">
                  <c:v>-1.7407407407407407</c:v>
                </c:pt>
                <c:pt idx="32">
                  <c:v>-1.5432098765432098</c:v>
                </c:pt>
                <c:pt idx="33">
                  <c:v>-1.3703703703703705</c:v>
                </c:pt>
                <c:pt idx="34">
                  <c:v>-1.1975308641975309</c:v>
                </c:pt>
                <c:pt idx="35">
                  <c:v>-1.0246913580246915</c:v>
                </c:pt>
                <c:pt idx="36">
                  <c:v>-0.86419753086419748</c:v>
                </c:pt>
                <c:pt idx="37">
                  <c:v>-0.71604938271604934</c:v>
                </c:pt>
                <c:pt idx="38">
                  <c:v>-0.5679012345679012</c:v>
                </c:pt>
                <c:pt idx="39">
                  <c:v>-0.43209876543209874</c:v>
                </c:pt>
                <c:pt idx="40">
                  <c:v>-0.30864197530864196</c:v>
                </c:pt>
                <c:pt idx="41">
                  <c:v>-0.22222222222222221</c:v>
                </c:pt>
                <c:pt idx="42">
                  <c:v>-0.16049382716049382</c:v>
                </c:pt>
                <c:pt idx="43">
                  <c:v>-0.1111111111111111</c:v>
                </c:pt>
                <c:pt idx="44">
                  <c:v>-7.407407407407407E-2</c:v>
                </c:pt>
                <c:pt idx="45">
                  <c:v>-4.9382716049382713E-2</c:v>
                </c:pt>
                <c:pt idx="46">
                  <c:v>-2.4691358024691357E-2</c:v>
                </c:pt>
                <c:pt idx="47">
                  <c:v>-1.2345679012345678E-2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-1.2345679012345678E-2</c:v>
                </c:pt>
                <c:pt idx="55">
                  <c:v>-3.7037037037037035E-2</c:v>
                </c:pt>
                <c:pt idx="56">
                  <c:v>-8.6419753086419748E-2</c:v>
                </c:pt>
                <c:pt idx="57">
                  <c:v>-0.16049382716049382</c:v>
                </c:pt>
                <c:pt idx="58">
                  <c:v>-0.25925925925925924</c:v>
                </c:pt>
                <c:pt idx="59">
                  <c:v>-0.39506172839506171</c:v>
                </c:pt>
                <c:pt idx="60">
                  <c:v>-0.55555555555555558</c:v>
                </c:pt>
                <c:pt idx="61">
                  <c:v>-0.72839506172839508</c:v>
                </c:pt>
                <c:pt idx="62">
                  <c:v>-0.88888888888888884</c:v>
                </c:pt>
                <c:pt idx="63">
                  <c:v>-1.0123456790123457</c:v>
                </c:pt>
                <c:pt idx="64">
                  <c:v>-1.0740740740740742</c:v>
                </c:pt>
                <c:pt idx="65">
                  <c:v>-1.0493827160493827</c:v>
                </c:pt>
                <c:pt idx="66">
                  <c:v>-0.97530864197530864</c:v>
                </c:pt>
                <c:pt idx="67">
                  <c:v>-0.87654320987654322</c:v>
                </c:pt>
                <c:pt idx="68">
                  <c:v>-0.7407407407407407</c:v>
                </c:pt>
                <c:pt idx="69">
                  <c:v>-0.58024691358024694</c:v>
                </c:pt>
                <c:pt idx="70">
                  <c:v>-0.40740740740740738</c:v>
                </c:pt>
                <c:pt idx="71">
                  <c:v>-0.24691358024691357</c:v>
                </c:pt>
                <c:pt idx="72">
                  <c:v>-0.1111111111111111</c:v>
                </c:pt>
                <c:pt idx="73">
                  <c:v>-2.4691358024691357E-2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BCE-471F-9EEC-C9B79F9A9FE8}"/>
            </c:ext>
          </c:extLst>
        </c:ser>
        <c:ser>
          <c:idx val="19"/>
          <c:order val="19"/>
          <c:tx>
            <c:strRef>
              <c:f>Tabelle1!$AHU$1</c:f>
              <c:strCache>
                <c:ptCount val="1"/>
                <c:pt idx="0">
                  <c:v>5.1</c:v>
                </c:pt>
              </c:strCache>
            </c:strRef>
          </c:tx>
          <c:spPr>
            <a:solidFill>
              <a:schemeClr val="accent4">
                <a:shade val="83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Tabelle1!$AHU$2:$AHU$82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-2.4691358024691357E-2</c:v>
                </c:pt>
                <c:pt idx="9">
                  <c:v>-7.407407407407407E-2</c:v>
                </c:pt>
                <c:pt idx="10">
                  <c:v>-0.14814814814814814</c:v>
                </c:pt>
                <c:pt idx="11">
                  <c:v>-0.24691358024691357</c:v>
                </c:pt>
                <c:pt idx="12">
                  <c:v>-0.38271604938271603</c:v>
                </c:pt>
                <c:pt idx="13">
                  <c:v>-0.54320987654320985</c:v>
                </c:pt>
                <c:pt idx="14">
                  <c:v>-0.71604938271604934</c:v>
                </c:pt>
                <c:pt idx="15">
                  <c:v>-0.9135802469135802</c:v>
                </c:pt>
                <c:pt idx="16">
                  <c:v>-1.1234567901234569</c:v>
                </c:pt>
                <c:pt idx="17">
                  <c:v>-1.3209876543209877</c:v>
                </c:pt>
                <c:pt idx="18">
                  <c:v>-1.5061728395061729</c:v>
                </c:pt>
                <c:pt idx="19">
                  <c:v>-1.7160493827160495</c:v>
                </c:pt>
                <c:pt idx="20">
                  <c:v>-1.9135802469135803</c:v>
                </c:pt>
                <c:pt idx="21">
                  <c:v>-2.0617283950617282</c:v>
                </c:pt>
                <c:pt idx="22">
                  <c:v>-2.1851851851851851</c:v>
                </c:pt>
                <c:pt idx="23">
                  <c:v>-2.2962962962962963</c:v>
                </c:pt>
                <c:pt idx="24">
                  <c:v>-2.3580246913580245</c:v>
                </c:pt>
                <c:pt idx="25">
                  <c:v>-2.382716049382716</c:v>
                </c:pt>
                <c:pt idx="26">
                  <c:v>-2.382716049382716</c:v>
                </c:pt>
                <c:pt idx="27">
                  <c:v>-2.3456790123456792</c:v>
                </c:pt>
                <c:pt idx="28">
                  <c:v>-2.2469135802469138</c:v>
                </c:pt>
                <c:pt idx="29">
                  <c:v>-2.1234567901234569</c:v>
                </c:pt>
                <c:pt idx="30">
                  <c:v>-2</c:v>
                </c:pt>
                <c:pt idx="31">
                  <c:v>-1.8641975308641976</c:v>
                </c:pt>
                <c:pt idx="32">
                  <c:v>-1.691358024691358</c:v>
                </c:pt>
                <c:pt idx="33">
                  <c:v>-1.5185185185185186</c:v>
                </c:pt>
                <c:pt idx="34">
                  <c:v>-1.345679012345679</c:v>
                </c:pt>
                <c:pt idx="35">
                  <c:v>-1.1728395061728396</c:v>
                </c:pt>
                <c:pt idx="36">
                  <c:v>-1.0123456790123457</c:v>
                </c:pt>
                <c:pt idx="37">
                  <c:v>-0.86419753086419748</c:v>
                </c:pt>
                <c:pt idx="38">
                  <c:v>-0.71604938271604934</c:v>
                </c:pt>
                <c:pt idx="39">
                  <c:v>-0.58024691358024694</c:v>
                </c:pt>
                <c:pt idx="40">
                  <c:v>-0.44444444444444442</c:v>
                </c:pt>
                <c:pt idx="41">
                  <c:v>-0.34567901234567899</c:v>
                </c:pt>
                <c:pt idx="42">
                  <c:v>-0.25925925925925924</c:v>
                </c:pt>
                <c:pt idx="43">
                  <c:v>-0.19753086419753085</c:v>
                </c:pt>
                <c:pt idx="44">
                  <c:v>-0.14814814814814814</c:v>
                </c:pt>
                <c:pt idx="45">
                  <c:v>-0.1111111111111111</c:v>
                </c:pt>
                <c:pt idx="46">
                  <c:v>-7.407407407407407E-2</c:v>
                </c:pt>
                <c:pt idx="47">
                  <c:v>-4.9382716049382713E-2</c:v>
                </c:pt>
                <c:pt idx="48">
                  <c:v>-2.4691358024691357E-2</c:v>
                </c:pt>
                <c:pt idx="49">
                  <c:v>-1.2345679012345678E-2</c:v>
                </c:pt>
                <c:pt idx="50">
                  <c:v>0</c:v>
                </c:pt>
                <c:pt idx="51">
                  <c:v>-1.2345679012345678E-2</c:v>
                </c:pt>
                <c:pt idx="52">
                  <c:v>-2.4691358024691357E-2</c:v>
                </c:pt>
                <c:pt idx="53">
                  <c:v>-3.7037037037037035E-2</c:v>
                </c:pt>
                <c:pt idx="54">
                  <c:v>-6.1728395061728392E-2</c:v>
                </c:pt>
                <c:pt idx="55">
                  <c:v>-0.1111111111111111</c:v>
                </c:pt>
                <c:pt idx="56">
                  <c:v>-0.18518518518518517</c:v>
                </c:pt>
                <c:pt idx="57">
                  <c:v>-0.2839506172839506</c:v>
                </c:pt>
                <c:pt idx="58">
                  <c:v>-0.41975308641975306</c:v>
                </c:pt>
                <c:pt idx="59">
                  <c:v>-0.58024691358024694</c:v>
                </c:pt>
                <c:pt idx="60">
                  <c:v>-0.7407407407407407</c:v>
                </c:pt>
                <c:pt idx="61">
                  <c:v>-0.90123456790123457</c:v>
                </c:pt>
                <c:pt idx="62">
                  <c:v>-1.037037037037037</c:v>
                </c:pt>
                <c:pt idx="63">
                  <c:v>-1.1234567901234569</c:v>
                </c:pt>
                <c:pt idx="64">
                  <c:v>-1.1234567901234569</c:v>
                </c:pt>
                <c:pt idx="65">
                  <c:v>-1.0617283950617284</c:v>
                </c:pt>
                <c:pt idx="66">
                  <c:v>-0.96296296296296291</c:v>
                </c:pt>
                <c:pt idx="67">
                  <c:v>-0.8271604938271605</c:v>
                </c:pt>
                <c:pt idx="68">
                  <c:v>-0.66666666666666663</c:v>
                </c:pt>
                <c:pt idx="69">
                  <c:v>-0.49382716049382713</c:v>
                </c:pt>
                <c:pt idx="70">
                  <c:v>-0.32098765432098764</c:v>
                </c:pt>
                <c:pt idx="71">
                  <c:v>-0.1728395061728395</c:v>
                </c:pt>
                <c:pt idx="72">
                  <c:v>-6.1728395061728392E-2</c:v>
                </c:pt>
                <c:pt idx="73">
                  <c:v>-1.2345679012345678E-2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BCE-471F-9EEC-C9B79F9A9FE8}"/>
            </c:ext>
          </c:extLst>
        </c:ser>
        <c:ser>
          <c:idx val="20"/>
          <c:order val="20"/>
          <c:tx>
            <c:strRef>
              <c:f>Tabelle1!$AHV$1</c:f>
              <c:strCache>
                <c:ptCount val="1"/>
                <c:pt idx="0">
                  <c:v>5.0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Tabelle1!$AHV$2:$AHV$82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-1.2345679012345678E-2</c:v>
                </c:pt>
                <c:pt idx="9">
                  <c:v>-4.9382716049382713E-2</c:v>
                </c:pt>
                <c:pt idx="10">
                  <c:v>-0.1111111111111111</c:v>
                </c:pt>
                <c:pt idx="11">
                  <c:v>-0.19753086419753085</c:v>
                </c:pt>
                <c:pt idx="12">
                  <c:v>-0.30864197530864196</c:v>
                </c:pt>
                <c:pt idx="13">
                  <c:v>-0.4567901234567901</c:v>
                </c:pt>
                <c:pt idx="14">
                  <c:v>-0.61728395061728392</c:v>
                </c:pt>
                <c:pt idx="15">
                  <c:v>-0.80246913580246915</c:v>
                </c:pt>
                <c:pt idx="16">
                  <c:v>-1</c:v>
                </c:pt>
                <c:pt idx="17">
                  <c:v>-1.2098765432098766</c:v>
                </c:pt>
                <c:pt idx="18">
                  <c:v>-1.3950617283950617</c:v>
                </c:pt>
                <c:pt idx="19">
                  <c:v>-1.5925925925925926</c:v>
                </c:pt>
                <c:pt idx="20">
                  <c:v>-1.8024691358024691</c:v>
                </c:pt>
                <c:pt idx="21">
                  <c:v>-1.9753086419753085</c:v>
                </c:pt>
                <c:pt idx="22">
                  <c:v>-2.1111111111111112</c:v>
                </c:pt>
                <c:pt idx="23">
                  <c:v>-2.2345679012345681</c:v>
                </c:pt>
                <c:pt idx="24">
                  <c:v>-2.3209876543209877</c:v>
                </c:pt>
                <c:pt idx="25">
                  <c:v>-2.382716049382716</c:v>
                </c:pt>
                <c:pt idx="26">
                  <c:v>-2.3950617283950617</c:v>
                </c:pt>
                <c:pt idx="27">
                  <c:v>-2.382716049382716</c:v>
                </c:pt>
                <c:pt idx="28">
                  <c:v>-2.3209876543209877</c:v>
                </c:pt>
                <c:pt idx="29">
                  <c:v>-2.2098765432098766</c:v>
                </c:pt>
                <c:pt idx="30">
                  <c:v>-2.0987654320987654</c:v>
                </c:pt>
                <c:pt idx="31">
                  <c:v>-1.9753086419753085</c:v>
                </c:pt>
                <c:pt idx="32">
                  <c:v>-1.8271604938271604</c:v>
                </c:pt>
                <c:pt idx="33">
                  <c:v>-1.6666666666666667</c:v>
                </c:pt>
                <c:pt idx="34">
                  <c:v>-1.4938271604938271</c:v>
                </c:pt>
                <c:pt idx="35">
                  <c:v>-1.3333333333333333</c:v>
                </c:pt>
                <c:pt idx="36">
                  <c:v>-1.1728395061728396</c:v>
                </c:pt>
                <c:pt idx="37">
                  <c:v>-1.0246913580246915</c:v>
                </c:pt>
                <c:pt idx="38">
                  <c:v>-0.87654320987654322</c:v>
                </c:pt>
                <c:pt idx="39">
                  <c:v>-0.7407407407407407</c:v>
                </c:pt>
                <c:pt idx="40">
                  <c:v>-0.60493827160493829</c:v>
                </c:pt>
                <c:pt idx="41">
                  <c:v>-0.49382716049382713</c:v>
                </c:pt>
                <c:pt idx="42">
                  <c:v>-0.39506172839506171</c:v>
                </c:pt>
                <c:pt idx="43">
                  <c:v>-0.32098765432098764</c:v>
                </c:pt>
                <c:pt idx="44">
                  <c:v>-0.25925925925925924</c:v>
                </c:pt>
                <c:pt idx="45">
                  <c:v>-0.22222222222222221</c:v>
                </c:pt>
                <c:pt idx="46">
                  <c:v>-0.18518518518518517</c:v>
                </c:pt>
                <c:pt idx="47">
                  <c:v>-0.16049382716049382</c:v>
                </c:pt>
                <c:pt idx="48">
                  <c:v>-0.13580246913580246</c:v>
                </c:pt>
                <c:pt idx="49">
                  <c:v>-0.12345679012345678</c:v>
                </c:pt>
                <c:pt idx="50">
                  <c:v>-0.1111111111111111</c:v>
                </c:pt>
                <c:pt idx="51">
                  <c:v>-0.12345679012345678</c:v>
                </c:pt>
                <c:pt idx="52">
                  <c:v>-0.13580246913580246</c:v>
                </c:pt>
                <c:pt idx="53">
                  <c:v>-0.16049382716049382</c:v>
                </c:pt>
                <c:pt idx="54">
                  <c:v>-0.19753086419753085</c:v>
                </c:pt>
                <c:pt idx="55">
                  <c:v>-0.25925925925925924</c:v>
                </c:pt>
                <c:pt idx="56">
                  <c:v>-0.34567901234567899</c:v>
                </c:pt>
                <c:pt idx="57">
                  <c:v>-0.46913580246913578</c:v>
                </c:pt>
                <c:pt idx="58">
                  <c:v>-0.61728395061728392</c:v>
                </c:pt>
                <c:pt idx="59">
                  <c:v>-0.79012345679012341</c:v>
                </c:pt>
                <c:pt idx="60">
                  <c:v>-0.95061728395061729</c:v>
                </c:pt>
                <c:pt idx="61">
                  <c:v>-1.0864197530864197</c:v>
                </c:pt>
                <c:pt idx="62">
                  <c:v>-1.1728395061728396</c:v>
                </c:pt>
                <c:pt idx="63">
                  <c:v>-1.2098765432098766</c:v>
                </c:pt>
                <c:pt idx="64">
                  <c:v>-1.1604938271604939</c:v>
                </c:pt>
                <c:pt idx="65">
                  <c:v>-1.0617283950617284</c:v>
                </c:pt>
                <c:pt idx="66">
                  <c:v>-0.92592592592592593</c:v>
                </c:pt>
                <c:pt idx="67">
                  <c:v>-0.76543209876543206</c:v>
                </c:pt>
                <c:pt idx="68">
                  <c:v>-0.58024691358024694</c:v>
                </c:pt>
                <c:pt idx="69">
                  <c:v>-0.39506172839506171</c:v>
                </c:pt>
                <c:pt idx="70">
                  <c:v>-0.23456790123456789</c:v>
                </c:pt>
                <c:pt idx="71">
                  <c:v>-0.1111111111111111</c:v>
                </c:pt>
                <c:pt idx="72">
                  <c:v>-2.4691358024691357E-2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BCE-471F-9EEC-C9B79F9A9FE8}"/>
            </c:ext>
          </c:extLst>
        </c:ser>
        <c:ser>
          <c:idx val="21"/>
          <c:order val="21"/>
          <c:tx>
            <c:strRef>
              <c:f>Tabelle1!$AHW$1</c:f>
              <c:strCache>
                <c:ptCount val="1"/>
                <c:pt idx="0">
                  <c:v>5.0</c:v>
                </c:pt>
              </c:strCache>
            </c:strRef>
          </c:tx>
          <c:spPr>
            <a:solidFill>
              <a:schemeClr val="accent4">
                <a:shade val="89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Tabelle1!$AHW$2:$AHW$82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-2.4691358024691357E-2</c:v>
                </c:pt>
                <c:pt idx="10">
                  <c:v>-7.407407407407407E-2</c:v>
                </c:pt>
                <c:pt idx="11">
                  <c:v>-0.14814814814814814</c:v>
                </c:pt>
                <c:pt idx="12">
                  <c:v>-0.23456790123456789</c:v>
                </c:pt>
                <c:pt idx="13">
                  <c:v>-0.37037037037037035</c:v>
                </c:pt>
                <c:pt idx="14">
                  <c:v>-0.51851851851851849</c:v>
                </c:pt>
                <c:pt idx="15">
                  <c:v>-0.69135802469135799</c:v>
                </c:pt>
                <c:pt idx="16">
                  <c:v>-0.87654320987654322</c:v>
                </c:pt>
                <c:pt idx="17">
                  <c:v>-1.0864197530864197</c:v>
                </c:pt>
                <c:pt idx="18">
                  <c:v>-1.2839506172839505</c:v>
                </c:pt>
                <c:pt idx="19">
                  <c:v>-1.4691358024691359</c:v>
                </c:pt>
                <c:pt idx="20">
                  <c:v>-1.6666666666666667</c:v>
                </c:pt>
                <c:pt idx="21">
                  <c:v>-1.8641975308641976</c:v>
                </c:pt>
                <c:pt idx="22">
                  <c:v>-2.0123456790123457</c:v>
                </c:pt>
                <c:pt idx="23">
                  <c:v>-2.1481481481481484</c:v>
                </c:pt>
                <c:pt idx="24">
                  <c:v>-2.2469135802469138</c:v>
                </c:pt>
                <c:pt idx="25">
                  <c:v>-2.3333333333333335</c:v>
                </c:pt>
                <c:pt idx="26">
                  <c:v>-2.382716049382716</c:v>
                </c:pt>
                <c:pt idx="27">
                  <c:v>-2.3950617283950617</c:v>
                </c:pt>
                <c:pt idx="28">
                  <c:v>-2.3703703703703702</c:v>
                </c:pt>
                <c:pt idx="29">
                  <c:v>-2.2962962962962963</c:v>
                </c:pt>
                <c:pt idx="30">
                  <c:v>-2.1975308641975309</c:v>
                </c:pt>
                <c:pt idx="31">
                  <c:v>-2.0864197530864197</c:v>
                </c:pt>
                <c:pt idx="32">
                  <c:v>-1.962962962962963</c:v>
                </c:pt>
                <c:pt idx="33">
                  <c:v>-1.8271604938271604</c:v>
                </c:pt>
                <c:pt idx="34">
                  <c:v>-1.6666666666666667</c:v>
                </c:pt>
                <c:pt idx="35">
                  <c:v>-1.5061728395061729</c:v>
                </c:pt>
                <c:pt idx="36">
                  <c:v>-1.345679012345679</c:v>
                </c:pt>
                <c:pt idx="37">
                  <c:v>-1.2098765432098766</c:v>
                </c:pt>
                <c:pt idx="38">
                  <c:v>-1.0617283950617284</c:v>
                </c:pt>
                <c:pt idx="39">
                  <c:v>-0.92592592592592593</c:v>
                </c:pt>
                <c:pt idx="40">
                  <c:v>-0.79012345679012341</c:v>
                </c:pt>
                <c:pt idx="41">
                  <c:v>-0.66666666666666663</c:v>
                </c:pt>
                <c:pt idx="42">
                  <c:v>-0.55555555555555558</c:v>
                </c:pt>
                <c:pt idx="43">
                  <c:v>-0.46913580246913578</c:v>
                </c:pt>
                <c:pt idx="44">
                  <c:v>-0.39506172839506171</c:v>
                </c:pt>
                <c:pt idx="45">
                  <c:v>-0.34567901234567899</c:v>
                </c:pt>
                <c:pt idx="46">
                  <c:v>-0.29629629629629628</c:v>
                </c:pt>
                <c:pt idx="47">
                  <c:v>-0.27160493827160492</c:v>
                </c:pt>
                <c:pt idx="48">
                  <c:v>-0.24691358024691357</c:v>
                </c:pt>
                <c:pt idx="49">
                  <c:v>-0.23456790123456789</c:v>
                </c:pt>
                <c:pt idx="50">
                  <c:v>-0.22222222222222221</c:v>
                </c:pt>
                <c:pt idx="51">
                  <c:v>-0.24691358024691357</c:v>
                </c:pt>
                <c:pt idx="52">
                  <c:v>-0.27160493827160492</c:v>
                </c:pt>
                <c:pt idx="53">
                  <c:v>-0.30864197530864196</c:v>
                </c:pt>
                <c:pt idx="54">
                  <c:v>-0.35802469135802467</c:v>
                </c:pt>
                <c:pt idx="55">
                  <c:v>-0.43209876543209874</c:v>
                </c:pt>
                <c:pt idx="56">
                  <c:v>-0.54320987654320985</c:v>
                </c:pt>
                <c:pt idx="57">
                  <c:v>-0.67901234567901236</c:v>
                </c:pt>
                <c:pt idx="58">
                  <c:v>-0.83950617283950613</c:v>
                </c:pt>
                <c:pt idx="59">
                  <c:v>-1.0123456790123457</c:v>
                </c:pt>
                <c:pt idx="60">
                  <c:v>-1.1358024691358024</c:v>
                </c:pt>
                <c:pt idx="61">
                  <c:v>-1.2345679012345678</c:v>
                </c:pt>
                <c:pt idx="62">
                  <c:v>-1.271604938271605</c:v>
                </c:pt>
                <c:pt idx="63">
                  <c:v>-1.2469135802469136</c:v>
                </c:pt>
                <c:pt idx="64">
                  <c:v>-1.1604938271604939</c:v>
                </c:pt>
                <c:pt idx="65">
                  <c:v>-1.0246913580246915</c:v>
                </c:pt>
                <c:pt idx="66">
                  <c:v>-0.86419753086419748</c:v>
                </c:pt>
                <c:pt idx="67">
                  <c:v>-0.67901234567901236</c:v>
                </c:pt>
                <c:pt idx="68">
                  <c:v>-0.48148148148148145</c:v>
                </c:pt>
                <c:pt idx="69">
                  <c:v>-0.30864197530864196</c:v>
                </c:pt>
                <c:pt idx="70">
                  <c:v>-0.16049382716049382</c:v>
                </c:pt>
                <c:pt idx="71">
                  <c:v>-6.1728395061728392E-2</c:v>
                </c:pt>
                <c:pt idx="72">
                  <c:v>-1.2345679012345678E-2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BCE-471F-9EEC-C9B79F9A9FE8}"/>
            </c:ext>
          </c:extLst>
        </c:ser>
        <c:ser>
          <c:idx val="22"/>
          <c:order val="22"/>
          <c:tx>
            <c:strRef>
              <c:f>Tabelle1!$AHX$1</c:f>
              <c:strCache>
                <c:ptCount val="1"/>
                <c:pt idx="0">
                  <c:v>4.9</c:v>
                </c:pt>
              </c:strCache>
            </c:strRef>
          </c:tx>
          <c:spPr>
            <a:solidFill>
              <a:schemeClr val="accent4">
                <a:shade val="91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Tabelle1!$AHX$2:$AHX$82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-1.2345679012345678E-2</c:v>
                </c:pt>
                <c:pt idx="10">
                  <c:v>-4.9382716049382713E-2</c:v>
                </c:pt>
                <c:pt idx="11">
                  <c:v>-0.1111111111111111</c:v>
                </c:pt>
                <c:pt idx="12">
                  <c:v>-0.18518518518518517</c:v>
                </c:pt>
                <c:pt idx="13">
                  <c:v>-0.29629629629629628</c:v>
                </c:pt>
                <c:pt idx="14">
                  <c:v>-0.43209876543209874</c:v>
                </c:pt>
                <c:pt idx="15">
                  <c:v>-0.59259259259259256</c:v>
                </c:pt>
                <c:pt idx="16">
                  <c:v>-0.76543209876543206</c:v>
                </c:pt>
                <c:pt idx="17">
                  <c:v>-0.96296296296296291</c:v>
                </c:pt>
                <c:pt idx="18">
                  <c:v>-1.1604938271604939</c:v>
                </c:pt>
                <c:pt idx="19">
                  <c:v>-1.345679012345679</c:v>
                </c:pt>
                <c:pt idx="20">
                  <c:v>-1.5308641975308641</c:v>
                </c:pt>
                <c:pt idx="21">
                  <c:v>-1.7407407407407407</c:v>
                </c:pt>
                <c:pt idx="22">
                  <c:v>-1.9135802469135803</c:v>
                </c:pt>
                <c:pt idx="23">
                  <c:v>-2.0617283950617282</c:v>
                </c:pt>
                <c:pt idx="24">
                  <c:v>-2.1728395061728394</c:v>
                </c:pt>
                <c:pt idx="25">
                  <c:v>-2.2716049382716048</c:v>
                </c:pt>
                <c:pt idx="26">
                  <c:v>-2.3456790123456792</c:v>
                </c:pt>
                <c:pt idx="27">
                  <c:v>-2.3950617283950617</c:v>
                </c:pt>
                <c:pt idx="28">
                  <c:v>-2.4074074074074074</c:v>
                </c:pt>
                <c:pt idx="29">
                  <c:v>-2.3703703703703702</c:v>
                </c:pt>
                <c:pt idx="30">
                  <c:v>-2.2839506172839505</c:v>
                </c:pt>
                <c:pt idx="31">
                  <c:v>-2.1851851851851851</c:v>
                </c:pt>
                <c:pt idx="32">
                  <c:v>-2.074074074074074</c:v>
                </c:pt>
                <c:pt idx="33">
                  <c:v>-1.962962962962963</c:v>
                </c:pt>
                <c:pt idx="34">
                  <c:v>-1.8271604938271604</c:v>
                </c:pt>
                <c:pt idx="35">
                  <c:v>-1.6790123456790123</c:v>
                </c:pt>
                <c:pt idx="36">
                  <c:v>-1.5185185185185186</c:v>
                </c:pt>
                <c:pt idx="37">
                  <c:v>-1.382716049382716</c:v>
                </c:pt>
                <c:pt idx="38">
                  <c:v>-1.2469135802469136</c:v>
                </c:pt>
                <c:pt idx="39">
                  <c:v>-1.1234567901234569</c:v>
                </c:pt>
                <c:pt idx="40">
                  <c:v>-0.98765432098765427</c:v>
                </c:pt>
                <c:pt idx="41">
                  <c:v>-0.86419753086419748</c:v>
                </c:pt>
                <c:pt idx="42">
                  <c:v>-0.7407407407407407</c:v>
                </c:pt>
                <c:pt idx="43">
                  <c:v>-0.64197530864197527</c:v>
                </c:pt>
                <c:pt idx="44">
                  <c:v>-0.55555555555555558</c:v>
                </c:pt>
                <c:pt idx="45">
                  <c:v>-0.49382716049382713</c:v>
                </c:pt>
                <c:pt idx="46">
                  <c:v>-0.43209876543209874</c:v>
                </c:pt>
                <c:pt idx="47">
                  <c:v>-0.39506172839506171</c:v>
                </c:pt>
                <c:pt idx="48">
                  <c:v>-0.37037037037037035</c:v>
                </c:pt>
                <c:pt idx="49">
                  <c:v>-0.37037037037037035</c:v>
                </c:pt>
                <c:pt idx="50">
                  <c:v>-0.37037037037037035</c:v>
                </c:pt>
                <c:pt idx="51">
                  <c:v>-0.40740740740740738</c:v>
                </c:pt>
                <c:pt idx="52">
                  <c:v>-0.44444444444444442</c:v>
                </c:pt>
                <c:pt idx="53">
                  <c:v>-0.49382716049382713</c:v>
                </c:pt>
                <c:pt idx="54">
                  <c:v>-0.55555555555555558</c:v>
                </c:pt>
                <c:pt idx="55">
                  <c:v>-0.65432098765432101</c:v>
                </c:pt>
                <c:pt idx="56">
                  <c:v>-0.77777777777777779</c:v>
                </c:pt>
                <c:pt idx="57">
                  <c:v>-0.9135802469135802</c:v>
                </c:pt>
                <c:pt idx="58">
                  <c:v>-1.0617283950617284</c:v>
                </c:pt>
                <c:pt idx="59">
                  <c:v>-1.1975308641975309</c:v>
                </c:pt>
                <c:pt idx="60">
                  <c:v>-1.2839506172839505</c:v>
                </c:pt>
                <c:pt idx="61">
                  <c:v>-1.3333333333333333</c:v>
                </c:pt>
                <c:pt idx="62">
                  <c:v>-1.308641975308642</c:v>
                </c:pt>
                <c:pt idx="63">
                  <c:v>-1.2345679012345678</c:v>
                </c:pt>
                <c:pt idx="64">
                  <c:v>-1.0987654320987654</c:v>
                </c:pt>
                <c:pt idx="65">
                  <c:v>-0.93827160493827155</c:v>
                </c:pt>
                <c:pt idx="66">
                  <c:v>-0.75308641975308643</c:v>
                </c:pt>
                <c:pt idx="67">
                  <c:v>-0.55555555555555558</c:v>
                </c:pt>
                <c:pt idx="68">
                  <c:v>-0.37037037037037035</c:v>
                </c:pt>
                <c:pt idx="69">
                  <c:v>-0.20987654320987653</c:v>
                </c:pt>
                <c:pt idx="70">
                  <c:v>-8.6419753086419748E-2</c:v>
                </c:pt>
                <c:pt idx="71">
                  <c:v>-2.4691358024691357E-2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BCE-471F-9EEC-C9B79F9A9FE8}"/>
            </c:ext>
          </c:extLst>
        </c:ser>
        <c:ser>
          <c:idx val="23"/>
          <c:order val="23"/>
          <c:tx>
            <c:strRef>
              <c:f>Tabelle1!$AHY$1</c:f>
              <c:strCache>
                <c:ptCount val="1"/>
                <c:pt idx="0">
                  <c:v>4.9</c:v>
                </c:pt>
              </c:strCache>
            </c:strRef>
          </c:tx>
          <c:spPr>
            <a:solidFill>
              <a:schemeClr val="accent4">
                <a:shade val="94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Tabelle1!$AHY$2:$AHY$82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-2.4691358024691357E-2</c:v>
                </c:pt>
                <c:pt idx="11">
                  <c:v>-7.407407407407407E-2</c:v>
                </c:pt>
                <c:pt idx="12">
                  <c:v>-0.13580246913580246</c:v>
                </c:pt>
                <c:pt idx="13">
                  <c:v>-0.22222222222222221</c:v>
                </c:pt>
                <c:pt idx="14">
                  <c:v>-0.33333333333333331</c:v>
                </c:pt>
                <c:pt idx="15">
                  <c:v>-0.48148148148148145</c:v>
                </c:pt>
                <c:pt idx="16">
                  <c:v>-0.64197530864197527</c:v>
                </c:pt>
                <c:pt idx="17">
                  <c:v>-0.8271604938271605</c:v>
                </c:pt>
                <c:pt idx="18">
                  <c:v>-1.0246913580246915</c:v>
                </c:pt>
                <c:pt idx="19">
                  <c:v>-1.2098765432098766</c:v>
                </c:pt>
                <c:pt idx="20">
                  <c:v>-1.3950617283950617</c:v>
                </c:pt>
                <c:pt idx="21">
                  <c:v>-1.5925925925925926</c:v>
                </c:pt>
                <c:pt idx="22">
                  <c:v>-1.7901234567901234</c:v>
                </c:pt>
                <c:pt idx="23">
                  <c:v>-1.962962962962963</c:v>
                </c:pt>
                <c:pt idx="24">
                  <c:v>-2.0864197530864197</c:v>
                </c:pt>
                <c:pt idx="25">
                  <c:v>-2.1975308641975309</c:v>
                </c:pt>
                <c:pt idx="26">
                  <c:v>-2.2839506172839505</c:v>
                </c:pt>
                <c:pt idx="27">
                  <c:v>-2.3456790123456792</c:v>
                </c:pt>
                <c:pt idx="28">
                  <c:v>-2.3950617283950617</c:v>
                </c:pt>
                <c:pt idx="29">
                  <c:v>-2.4074074074074074</c:v>
                </c:pt>
                <c:pt idx="30">
                  <c:v>-2.3703703703703702</c:v>
                </c:pt>
                <c:pt idx="31">
                  <c:v>-2.2839506172839505</c:v>
                </c:pt>
                <c:pt idx="32">
                  <c:v>-2.1851851851851851</c:v>
                </c:pt>
                <c:pt idx="33">
                  <c:v>-2.0864197530864197</c:v>
                </c:pt>
                <c:pt idx="34">
                  <c:v>-1.9753086419753085</c:v>
                </c:pt>
                <c:pt idx="35">
                  <c:v>-1.8518518518518519</c:v>
                </c:pt>
                <c:pt idx="36">
                  <c:v>-1.7160493827160495</c:v>
                </c:pt>
                <c:pt idx="37">
                  <c:v>-1.5802469135802468</c:v>
                </c:pt>
                <c:pt idx="38">
                  <c:v>-1.4320987654320987</c:v>
                </c:pt>
                <c:pt idx="39">
                  <c:v>-1.308641975308642</c:v>
                </c:pt>
                <c:pt idx="40">
                  <c:v>-1.1851851851851851</c:v>
                </c:pt>
                <c:pt idx="41">
                  <c:v>-1.0740740740740742</c:v>
                </c:pt>
                <c:pt idx="42">
                  <c:v>-0.96296296296296291</c:v>
                </c:pt>
                <c:pt idx="43">
                  <c:v>-0.86419753086419748</c:v>
                </c:pt>
                <c:pt idx="44">
                  <c:v>-0.77777777777777779</c:v>
                </c:pt>
                <c:pt idx="45">
                  <c:v>-0.71604938271604934</c:v>
                </c:pt>
                <c:pt idx="46">
                  <c:v>-0.65432098765432101</c:v>
                </c:pt>
                <c:pt idx="47">
                  <c:v>-0.61728395061728392</c:v>
                </c:pt>
                <c:pt idx="48">
                  <c:v>-0.59259259259259256</c:v>
                </c:pt>
                <c:pt idx="49">
                  <c:v>-0.59259259259259256</c:v>
                </c:pt>
                <c:pt idx="50">
                  <c:v>-0.59259259259259256</c:v>
                </c:pt>
                <c:pt idx="51">
                  <c:v>-0.62962962962962965</c:v>
                </c:pt>
                <c:pt idx="52">
                  <c:v>-0.66666666666666663</c:v>
                </c:pt>
                <c:pt idx="53">
                  <c:v>-0.72839506172839508</c:v>
                </c:pt>
                <c:pt idx="54">
                  <c:v>-0.80246913580246915</c:v>
                </c:pt>
                <c:pt idx="55">
                  <c:v>-0.90123456790123457</c:v>
                </c:pt>
                <c:pt idx="56">
                  <c:v>-1.0246913580246915</c:v>
                </c:pt>
                <c:pt idx="57">
                  <c:v>-1.1481481481481481</c:v>
                </c:pt>
                <c:pt idx="58">
                  <c:v>-1.2592592592592593</c:v>
                </c:pt>
                <c:pt idx="59">
                  <c:v>-1.3580246913580247</c:v>
                </c:pt>
                <c:pt idx="60">
                  <c:v>-1.3950617283950617</c:v>
                </c:pt>
                <c:pt idx="61">
                  <c:v>-1.3950617283950617</c:v>
                </c:pt>
                <c:pt idx="62">
                  <c:v>-1.308641975308642</c:v>
                </c:pt>
                <c:pt idx="63">
                  <c:v>-1.1851851851851851</c:v>
                </c:pt>
                <c:pt idx="64">
                  <c:v>-1.0246913580246915</c:v>
                </c:pt>
                <c:pt idx="65">
                  <c:v>-0.83950617283950613</c:v>
                </c:pt>
                <c:pt idx="66">
                  <c:v>-0.64197530864197527</c:v>
                </c:pt>
                <c:pt idx="67">
                  <c:v>-0.4567901234567901</c:v>
                </c:pt>
                <c:pt idx="68">
                  <c:v>-0.2839506172839506</c:v>
                </c:pt>
                <c:pt idx="69">
                  <c:v>-0.14814814814814814</c:v>
                </c:pt>
                <c:pt idx="70">
                  <c:v>-4.9382716049382713E-2</c:v>
                </c:pt>
                <c:pt idx="71">
                  <c:v>-1.2345679012345678E-2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BCE-471F-9EEC-C9B79F9A9FE8}"/>
            </c:ext>
          </c:extLst>
        </c:ser>
        <c:ser>
          <c:idx val="24"/>
          <c:order val="24"/>
          <c:tx>
            <c:strRef>
              <c:f>Tabelle1!$AHZ$1</c:f>
              <c:strCache>
                <c:ptCount val="1"/>
                <c:pt idx="0">
                  <c:v>4.8</c:v>
                </c:pt>
              </c:strCache>
            </c:strRef>
          </c:tx>
          <c:spPr>
            <a:solidFill>
              <a:schemeClr val="accent4">
                <a:shade val="97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Tabelle1!$AHZ$2:$AHZ$82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-1.2345679012345678E-2</c:v>
                </c:pt>
                <c:pt idx="11">
                  <c:v>-4.9382716049382713E-2</c:v>
                </c:pt>
                <c:pt idx="12">
                  <c:v>-9.8765432098765427E-2</c:v>
                </c:pt>
                <c:pt idx="13">
                  <c:v>-0.1728395061728395</c:v>
                </c:pt>
                <c:pt idx="14">
                  <c:v>-0.25925925925925924</c:v>
                </c:pt>
                <c:pt idx="15">
                  <c:v>-0.38271604938271603</c:v>
                </c:pt>
                <c:pt idx="16">
                  <c:v>-0.53086419753086422</c:v>
                </c:pt>
                <c:pt idx="17">
                  <c:v>-0.70370370370370372</c:v>
                </c:pt>
                <c:pt idx="18">
                  <c:v>-0.88888888888888884</c:v>
                </c:pt>
                <c:pt idx="19">
                  <c:v>-1.0740740740740742</c:v>
                </c:pt>
                <c:pt idx="20">
                  <c:v>-1.2469135802469136</c:v>
                </c:pt>
                <c:pt idx="21">
                  <c:v>-1.4320987654320987</c:v>
                </c:pt>
                <c:pt idx="22">
                  <c:v>-1.6296296296296295</c:v>
                </c:pt>
                <c:pt idx="23">
                  <c:v>-1.8271604938271604</c:v>
                </c:pt>
                <c:pt idx="24">
                  <c:v>-1.9753086419753085</c:v>
                </c:pt>
                <c:pt idx="25">
                  <c:v>-2.0987654320987654</c:v>
                </c:pt>
                <c:pt idx="26">
                  <c:v>-2.1975308641975309</c:v>
                </c:pt>
                <c:pt idx="27">
                  <c:v>-2.2716049382716048</c:v>
                </c:pt>
                <c:pt idx="28">
                  <c:v>-2.3333333333333335</c:v>
                </c:pt>
                <c:pt idx="29">
                  <c:v>-2.382716049382716</c:v>
                </c:pt>
                <c:pt idx="30">
                  <c:v>-2.4074074074074074</c:v>
                </c:pt>
                <c:pt idx="31">
                  <c:v>-2.3580246913580245</c:v>
                </c:pt>
                <c:pt idx="32">
                  <c:v>-2.2716049382716048</c:v>
                </c:pt>
                <c:pt idx="33">
                  <c:v>-2.1851851851851851</c:v>
                </c:pt>
                <c:pt idx="34">
                  <c:v>-2.0864197530864197</c:v>
                </c:pt>
                <c:pt idx="35">
                  <c:v>-1.9876543209876543</c:v>
                </c:pt>
                <c:pt idx="36">
                  <c:v>-1.8765432098765431</c:v>
                </c:pt>
                <c:pt idx="37">
                  <c:v>-1.7654320987654322</c:v>
                </c:pt>
                <c:pt idx="38">
                  <c:v>-1.6296296296296295</c:v>
                </c:pt>
                <c:pt idx="39">
                  <c:v>-1.4938271604938271</c:v>
                </c:pt>
                <c:pt idx="40">
                  <c:v>-1.3703703703703705</c:v>
                </c:pt>
                <c:pt idx="41">
                  <c:v>-1.271604938271605</c:v>
                </c:pt>
                <c:pt idx="42">
                  <c:v>-1.1728395061728396</c:v>
                </c:pt>
                <c:pt idx="43">
                  <c:v>-1.0864197530864197</c:v>
                </c:pt>
                <c:pt idx="44">
                  <c:v>-1</c:v>
                </c:pt>
                <c:pt idx="45">
                  <c:v>-0.93827160493827155</c:v>
                </c:pt>
                <c:pt idx="46">
                  <c:v>-0.87654320987654322</c:v>
                </c:pt>
                <c:pt idx="47">
                  <c:v>-0.83950617283950613</c:v>
                </c:pt>
                <c:pt idx="48">
                  <c:v>-0.81481481481481477</c:v>
                </c:pt>
                <c:pt idx="49">
                  <c:v>-0.81481481481481477</c:v>
                </c:pt>
                <c:pt idx="50">
                  <c:v>-0.81481481481481477</c:v>
                </c:pt>
                <c:pt idx="51">
                  <c:v>-0.86419753086419748</c:v>
                </c:pt>
                <c:pt idx="52">
                  <c:v>-0.92592592592592593</c:v>
                </c:pt>
                <c:pt idx="53">
                  <c:v>-0.98765432098765427</c:v>
                </c:pt>
                <c:pt idx="54">
                  <c:v>-1.0617283950617284</c:v>
                </c:pt>
                <c:pt idx="55">
                  <c:v>-1.1604938271604939</c:v>
                </c:pt>
                <c:pt idx="56">
                  <c:v>-1.271604938271605</c:v>
                </c:pt>
                <c:pt idx="57">
                  <c:v>-1.3703703703703705</c:v>
                </c:pt>
                <c:pt idx="58">
                  <c:v>-1.4444444444444444</c:v>
                </c:pt>
                <c:pt idx="59">
                  <c:v>-1.4938271604938271</c:v>
                </c:pt>
                <c:pt idx="60">
                  <c:v>-1.4691358024691359</c:v>
                </c:pt>
                <c:pt idx="61">
                  <c:v>-1.382716049382716</c:v>
                </c:pt>
                <c:pt idx="62">
                  <c:v>-1.2469135802469136</c:v>
                </c:pt>
                <c:pt idx="63">
                  <c:v>-1.0864197530864197</c:v>
                </c:pt>
                <c:pt idx="64">
                  <c:v>-0.90123456790123457</c:v>
                </c:pt>
                <c:pt idx="65">
                  <c:v>-0.70370370370370372</c:v>
                </c:pt>
                <c:pt idx="66">
                  <c:v>-0.50617283950617287</c:v>
                </c:pt>
                <c:pt idx="67">
                  <c:v>-0.33333333333333331</c:v>
                </c:pt>
                <c:pt idx="68">
                  <c:v>-0.18518518518518517</c:v>
                </c:pt>
                <c:pt idx="69">
                  <c:v>-7.407407407407407E-2</c:v>
                </c:pt>
                <c:pt idx="70">
                  <c:v>-1.2345679012345678E-2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BCE-471F-9EEC-C9B79F9A9FE8}"/>
            </c:ext>
          </c:extLst>
        </c:ser>
        <c:ser>
          <c:idx val="25"/>
          <c:order val="25"/>
          <c:tx>
            <c:strRef>
              <c:f>Tabelle1!$AIA$1</c:f>
              <c:strCache>
                <c:ptCount val="1"/>
                <c:pt idx="0">
                  <c:v>4.8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Tabelle1!$AIA$2:$AIA$82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-2.4691358024691357E-2</c:v>
                </c:pt>
                <c:pt idx="12">
                  <c:v>-6.1728395061728392E-2</c:v>
                </c:pt>
                <c:pt idx="13">
                  <c:v>-0.12345679012345678</c:v>
                </c:pt>
                <c:pt idx="14">
                  <c:v>-0.19753086419753085</c:v>
                </c:pt>
                <c:pt idx="15">
                  <c:v>-0.29629629629629628</c:v>
                </c:pt>
                <c:pt idx="16">
                  <c:v>-0.41975308641975306</c:v>
                </c:pt>
                <c:pt idx="17">
                  <c:v>-0.58024691358024694</c:v>
                </c:pt>
                <c:pt idx="18">
                  <c:v>-0.75308641975308643</c:v>
                </c:pt>
                <c:pt idx="19">
                  <c:v>-0.93827160493827155</c:v>
                </c:pt>
                <c:pt idx="20">
                  <c:v>-1.1111111111111112</c:v>
                </c:pt>
                <c:pt idx="21">
                  <c:v>-1.2839506172839505</c:v>
                </c:pt>
                <c:pt idx="22">
                  <c:v>-1.4691358024691359</c:v>
                </c:pt>
                <c:pt idx="23">
                  <c:v>-1.6666666666666667</c:v>
                </c:pt>
                <c:pt idx="24">
                  <c:v>-1.8395061728395061</c:v>
                </c:pt>
                <c:pt idx="25">
                  <c:v>-1.9876543209876543</c:v>
                </c:pt>
                <c:pt idx="26">
                  <c:v>-2.0987654320987654</c:v>
                </c:pt>
                <c:pt idx="27">
                  <c:v>-2.1851851851851851</c:v>
                </c:pt>
                <c:pt idx="28">
                  <c:v>-2.2592592592592591</c:v>
                </c:pt>
                <c:pt idx="29">
                  <c:v>-2.3209876543209877</c:v>
                </c:pt>
                <c:pt idx="30">
                  <c:v>-2.3703703703703702</c:v>
                </c:pt>
                <c:pt idx="31">
                  <c:v>-2.382716049382716</c:v>
                </c:pt>
                <c:pt idx="32">
                  <c:v>-2.3456790123456792</c:v>
                </c:pt>
                <c:pt idx="33">
                  <c:v>-2.2839506172839505</c:v>
                </c:pt>
                <c:pt idx="34">
                  <c:v>-2.1975308641975309</c:v>
                </c:pt>
                <c:pt idx="35">
                  <c:v>-2.1111111111111112</c:v>
                </c:pt>
                <c:pt idx="36">
                  <c:v>-2.0246913580246915</c:v>
                </c:pt>
                <c:pt idx="37">
                  <c:v>-1.9382716049382716</c:v>
                </c:pt>
                <c:pt idx="38">
                  <c:v>-1.8271604938271604</c:v>
                </c:pt>
                <c:pt idx="39">
                  <c:v>-1.7160493827160495</c:v>
                </c:pt>
                <c:pt idx="40">
                  <c:v>-1.5802469135802468</c:v>
                </c:pt>
                <c:pt idx="41">
                  <c:v>-1.4691358024691359</c:v>
                </c:pt>
                <c:pt idx="42">
                  <c:v>-1.3703703703703705</c:v>
                </c:pt>
                <c:pt idx="43">
                  <c:v>-1.2962962962962963</c:v>
                </c:pt>
                <c:pt idx="44">
                  <c:v>-1.2222222222222223</c:v>
                </c:pt>
                <c:pt idx="45">
                  <c:v>-1.1604938271604939</c:v>
                </c:pt>
                <c:pt idx="46">
                  <c:v>-1.0987654320987654</c:v>
                </c:pt>
                <c:pt idx="47">
                  <c:v>-1.0617283950617284</c:v>
                </c:pt>
                <c:pt idx="48">
                  <c:v>-1.037037037037037</c:v>
                </c:pt>
                <c:pt idx="49">
                  <c:v>-1.0493827160493827</c:v>
                </c:pt>
                <c:pt idx="50">
                  <c:v>-1.0740740740740742</c:v>
                </c:pt>
                <c:pt idx="51">
                  <c:v>-1.1358024691358024</c:v>
                </c:pt>
                <c:pt idx="52">
                  <c:v>-1.1975308641975309</c:v>
                </c:pt>
                <c:pt idx="53">
                  <c:v>-1.2592592592592593</c:v>
                </c:pt>
                <c:pt idx="54">
                  <c:v>-1.3333333333333333</c:v>
                </c:pt>
                <c:pt idx="55">
                  <c:v>-1.4197530864197532</c:v>
                </c:pt>
                <c:pt idx="56">
                  <c:v>-1.5061728395061729</c:v>
                </c:pt>
                <c:pt idx="57">
                  <c:v>-1.5679012345679013</c:v>
                </c:pt>
                <c:pt idx="58">
                  <c:v>-1.5802469135802468</c:v>
                </c:pt>
                <c:pt idx="59">
                  <c:v>-1.5555555555555556</c:v>
                </c:pt>
                <c:pt idx="60">
                  <c:v>-1.4567901234567902</c:v>
                </c:pt>
                <c:pt idx="61">
                  <c:v>-1.3209876543209877</c:v>
                </c:pt>
                <c:pt idx="62">
                  <c:v>-1.1481481481481481</c:v>
                </c:pt>
                <c:pt idx="63">
                  <c:v>-0.96296296296296291</c:v>
                </c:pt>
                <c:pt idx="64">
                  <c:v>-0.76543209876543206</c:v>
                </c:pt>
                <c:pt idx="65">
                  <c:v>-0.5679012345679012</c:v>
                </c:pt>
                <c:pt idx="66">
                  <c:v>-0.38271604938271603</c:v>
                </c:pt>
                <c:pt idx="67">
                  <c:v>-0.23456790123456789</c:v>
                </c:pt>
                <c:pt idx="68">
                  <c:v>-0.1111111111111111</c:v>
                </c:pt>
                <c:pt idx="69">
                  <c:v>-3.7037037037037035E-2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BCE-471F-9EEC-C9B79F9A9FE8}"/>
            </c:ext>
          </c:extLst>
        </c:ser>
        <c:ser>
          <c:idx val="26"/>
          <c:order val="26"/>
          <c:tx>
            <c:strRef>
              <c:f>Tabelle1!$AIB$1</c:f>
              <c:strCache>
                <c:ptCount val="1"/>
                <c:pt idx="0">
                  <c:v>4.7</c:v>
                </c:pt>
              </c:strCache>
            </c:strRef>
          </c:tx>
          <c:spPr>
            <a:solidFill>
              <a:schemeClr val="accent4">
                <a:tint val="98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Tabelle1!$AIB$2:$AIB$82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-1.2345679012345678E-2</c:v>
                </c:pt>
                <c:pt idx="12">
                  <c:v>-3.7037037037037035E-2</c:v>
                </c:pt>
                <c:pt idx="13">
                  <c:v>-8.6419753086419748E-2</c:v>
                </c:pt>
                <c:pt idx="14">
                  <c:v>-0.14814814814814814</c:v>
                </c:pt>
                <c:pt idx="15">
                  <c:v>-0.22222222222222221</c:v>
                </c:pt>
                <c:pt idx="16">
                  <c:v>-0.32098765432098764</c:v>
                </c:pt>
                <c:pt idx="17">
                  <c:v>-0.4567901234567901</c:v>
                </c:pt>
                <c:pt idx="18">
                  <c:v>-0.61728395061728392</c:v>
                </c:pt>
                <c:pt idx="19">
                  <c:v>-0.79012345679012341</c:v>
                </c:pt>
                <c:pt idx="20">
                  <c:v>-0.96296296296296291</c:v>
                </c:pt>
                <c:pt idx="21">
                  <c:v>-1.1358024691358024</c:v>
                </c:pt>
                <c:pt idx="22">
                  <c:v>-1.2962962962962963</c:v>
                </c:pt>
                <c:pt idx="23">
                  <c:v>-1.4814814814814814</c:v>
                </c:pt>
                <c:pt idx="24">
                  <c:v>-1.6790123456790123</c:v>
                </c:pt>
                <c:pt idx="25">
                  <c:v>-1.8518518518518519</c:v>
                </c:pt>
                <c:pt idx="26">
                  <c:v>-1.9876543209876543</c:v>
                </c:pt>
                <c:pt idx="27">
                  <c:v>-2.0864197530864197</c:v>
                </c:pt>
                <c:pt idx="28">
                  <c:v>-2.1728395061728394</c:v>
                </c:pt>
                <c:pt idx="29">
                  <c:v>-2.2469135802469138</c:v>
                </c:pt>
                <c:pt idx="30">
                  <c:v>-2.308641975308642</c:v>
                </c:pt>
                <c:pt idx="31">
                  <c:v>-2.3580246913580245</c:v>
                </c:pt>
                <c:pt idx="32">
                  <c:v>-2.3703703703703702</c:v>
                </c:pt>
                <c:pt idx="33">
                  <c:v>-2.3456790123456792</c:v>
                </c:pt>
                <c:pt idx="34">
                  <c:v>-2.2962962962962963</c:v>
                </c:pt>
                <c:pt idx="35">
                  <c:v>-2.2469135802469138</c:v>
                </c:pt>
                <c:pt idx="36">
                  <c:v>-2.1851851851851851</c:v>
                </c:pt>
                <c:pt idx="37">
                  <c:v>-2.1111111111111112</c:v>
                </c:pt>
                <c:pt idx="38">
                  <c:v>-2.0246913580246915</c:v>
                </c:pt>
                <c:pt idx="39">
                  <c:v>-1.9382716049382716</c:v>
                </c:pt>
                <c:pt idx="40">
                  <c:v>-1.8271604938271604</c:v>
                </c:pt>
                <c:pt idx="41">
                  <c:v>-1.7160493827160495</c:v>
                </c:pt>
                <c:pt idx="42">
                  <c:v>-1.6049382716049383</c:v>
                </c:pt>
                <c:pt idx="43">
                  <c:v>-1.5185185185185186</c:v>
                </c:pt>
                <c:pt idx="44">
                  <c:v>-1.4320987654320987</c:v>
                </c:pt>
                <c:pt idx="45">
                  <c:v>-1.3703703703703705</c:v>
                </c:pt>
                <c:pt idx="46">
                  <c:v>-1.3333333333333333</c:v>
                </c:pt>
                <c:pt idx="47">
                  <c:v>-1.3209876543209877</c:v>
                </c:pt>
                <c:pt idx="48">
                  <c:v>-1.3209876543209877</c:v>
                </c:pt>
                <c:pt idx="49">
                  <c:v>-1.345679012345679</c:v>
                </c:pt>
                <c:pt idx="50">
                  <c:v>-1.3703703703703705</c:v>
                </c:pt>
                <c:pt idx="51">
                  <c:v>-1.4320987654320987</c:v>
                </c:pt>
                <c:pt idx="52">
                  <c:v>-1.4938271604938271</c:v>
                </c:pt>
                <c:pt idx="53">
                  <c:v>-1.5555555555555556</c:v>
                </c:pt>
                <c:pt idx="54">
                  <c:v>-1.617283950617284</c:v>
                </c:pt>
                <c:pt idx="55">
                  <c:v>-1.6666666666666667</c:v>
                </c:pt>
                <c:pt idx="56">
                  <c:v>-1.691358024691358</c:v>
                </c:pt>
                <c:pt idx="57">
                  <c:v>-1.6790123456790123</c:v>
                </c:pt>
                <c:pt idx="58">
                  <c:v>-1.6296296296296295</c:v>
                </c:pt>
                <c:pt idx="59">
                  <c:v>-1.5555555555555556</c:v>
                </c:pt>
                <c:pt idx="60">
                  <c:v>-1.4074074074074074</c:v>
                </c:pt>
                <c:pt idx="61">
                  <c:v>-1.2222222222222223</c:v>
                </c:pt>
                <c:pt idx="62">
                  <c:v>-1.0246913580246915</c:v>
                </c:pt>
                <c:pt idx="63">
                  <c:v>-0.8271604938271605</c:v>
                </c:pt>
                <c:pt idx="64">
                  <c:v>-0.62962962962962965</c:v>
                </c:pt>
                <c:pt idx="65">
                  <c:v>-0.44444444444444442</c:v>
                </c:pt>
                <c:pt idx="66">
                  <c:v>-0.2839506172839506</c:v>
                </c:pt>
                <c:pt idx="67">
                  <c:v>-0.16049382716049382</c:v>
                </c:pt>
                <c:pt idx="68">
                  <c:v>-6.1728395061728392E-2</c:v>
                </c:pt>
                <c:pt idx="69">
                  <c:v>-1.2345679012345678E-2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BCE-471F-9EEC-C9B79F9A9FE8}"/>
            </c:ext>
          </c:extLst>
        </c:ser>
        <c:ser>
          <c:idx val="27"/>
          <c:order val="27"/>
          <c:tx>
            <c:strRef>
              <c:f>Tabelle1!$AIC$1</c:f>
              <c:strCache>
                <c:ptCount val="1"/>
                <c:pt idx="0">
                  <c:v>4.7</c:v>
                </c:pt>
              </c:strCache>
            </c:strRef>
          </c:tx>
          <c:spPr>
            <a:solidFill>
              <a:schemeClr val="accent4">
                <a:tint val="95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Tabelle1!$AIC$2:$AIC$82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-1.2345679012345678E-2</c:v>
                </c:pt>
                <c:pt idx="13">
                  <c:v>-4.9382716049382713E-2</c:v>
                </c:pt>
                <c:pt idx="14">
                  <c:v>-9.8765432098765427E-2</c:v>
                </c:pt>
                <c:pt idx="15">
                  <c:v>-0.16049382716049382</c:v>
                </c:pt>
                <c:pt idx="16">
                  <c:v>-0.23456790123456789</c:v>
                </c:pt>
                <c:pt idx="17">
                  <c:v>-0.34567901234567899</c:v>
                </c:pt>
                <c:pt idx="18">
                  <c:v>-0.48148148148148145</c:v>
                </c:pt>
                <c:pt idx="19">
                  <c:v>-0.64197530864197527</c:v>
                </c:pt>
                <c:pt idx="20">
                  <c:v>-0.81481481481481477</c:v>
                </c:pt>
                <c:pt idx="21">
                  <c:v>-0.98765432098765427</c:v>
                </c:pt>
                <c:pt idx="22">
                  <c:v>-1.1481481481481481</c:v>
                </c:pt>
                <c:pt idx="23">
                  <c:v>-1.308641975308642</c:v>
                </c:pt>
                <c:pt idx="24">
                  <c:v>-1.5061728395061729</c:v>
                </c:pt>
                <c:pt idx="25">
                  <c:v>-1.7037037037037037</c:v>
                </c:pt>
                <c:pt idx="26">
                  <c:v>-1.8641975308641976</c:v>
                </c:pt>
                <c:pt idx="27">
                  <c:v>-1.9876543209876543</c:v>
                </c:pt>
                <c:pt idx="28">
                  <c:v>-2.0864197530864197</c:v>
                </c:pt>
                <c:pt idx="29">
                  <c:v>-2.1728395061728394</c:v>
                </c:pt>
                <c:pt idx="30">
                  <c:v>-2.2469135802469138</c:v>
                </c:pt>
                <c:pt idx="31">
                  <c:v>-2.308641975308642</c:v>
                </c:pt>
                <c:pt idx="32">
                  <c:v>-2.3580246913580245</c:v>
                </c:pt>
                <c:pt idx="33">
                  <c:v>-2.3580246913580245</c:v>
                </c:pt>
                <c:pt idx="34">
                  <c:v>-2.3333333333333335</c:v>
                </c:pt>
                <c:pt idx="35">
                  <c:v>-2.308641975308642</c:v>
                </c:pt>
                <c:pt idx="36">
                  <c:v>-2.2839506172839505</c:v>
                </c:pt>
                <c:pt idx="37">
                  <c:v>-2.2469135802469138</c:v>
                </c:pt>
                <c:pt idx="38">
                  <c:v>-2.1975308641975309</c:v>
                </c:pt>
                <c:pt idx="39">
                  <c:v>-2.1481481481481484</c:v>
                </c:pt>
                <c:pt idx="40">
                  <c:v>-2.0864197530864197</c:v>
                </c:pt>
                <c:pt idx="41">
                  <c:v>-2.0246913580246915</c:v>
                </c:pt>
                <c:pt idx="42">
                  <c:v>-1.9506172839506173</c:v>
                </c:pt>
                <c:pt idx="43">
                  <c:v>-1.8888888888888888</c:v>
                </c:pt>
                <c:pt idx="44">
                  <c:v>-1.8271604938271604</c:v>
                </c:pt>
                <c:pt idx="45">
                  <c:v>-1.7777777777777777</c:v>
                </c:pt>
                <c:pt idx="46">
                  <c:v>-1.7407407407407407</c:v>
                </c:pt>
                <c:pt idx="47">
                  <c:v>-1.7160493827160495</c:v>
                </c:pt>
                <c:pt idx="48">
                  <c:v>-1.7037037037037037</c:v>
                </c:pt>
                <c:pt idx="49">
                  <c:v>-1.7037037037037037</c:v>
                </c:pt>
                <c:pt idx="50">
                  <c:v>-1.7037037037037037</c:v>
                </c:pt>
                <c:pt idx="51">
                  <c:v>-1.7407407407407407</c:v>
                </c:pt>
                <c:pt idx="52">
                  <c:v>-1.7777777777777777</c:v>
                </c:pt>
                <c:pt idx="53">
                  <c:v>-1.8024691358024691</c:v>
                </c:pt>
                <c:pt idx="54">
                  <c:v>-1.8148148148148149</c:v>
                </c:pt>
                <c:pt idx="55">
                  <c:v>-1.8148148148148149</c:v>
                </c:pt>
                <c:pt idx="56">
                  <c:v>-1.7901234567901234</c:v>
                </c:pt>
                <c:pt idx="57">
                  <c:v>-1.728395061728395</c:v>
                </c:pt>
                <c:pt idx="58">
                  <c:v>-1.6296296296296295</c:v>
                </c:pt>
                <c:pt idx="59">
                  <c:v>-1.4938271604938271</c:v>
                </c:pt>
                <c:pt idx="60">
                  <c:v>-1.2962962962962963</c:v>
                </c:pt>
                <c:pt idx="61">
                  <c:v>-1.0740740740740742</c:v>
                </c:pt>
                <c:pt idx="62">
                  <c:v>-0.86419753086419748</c:v>
                </c:pt>
                <c:pt idx="63">
                  <c:v>-0.66666666666666663</c:v>
                </c:pt>
                <c:pt idx="64">
                  <c:v>-0.48148148148148145</c:v>
                </c:pt>
                <c:pt idx="65">
                  <c:v>-0.32098765432098764</c:v>
                </c:pt>
                <c:pt idx="66">
                  <c:v>-0.18518518518518517</c:v>
                </c:pt>
                <c:pt idx="67">
                  <c:v>-8.6419753086419748E-2</c:v>
                </c:pt>
                <c:pt idx="68">
                  <c:v>-2.4691358024691357E-2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BCE-471F-9EEC-C9B79F9A9FE8}"/>
            </c:ext>
          </c:extLst>
        </c:ser>
        <c:ser>
          <c:idx val="28"/>
          <c:order val="28"/>
          <c:tx>
            <c:strRef>
              <c:f>Tabelle1!$AID$1</c:f>
              <c:strCache>
                <c:ptCount val="1"/>
                <c:pt idx="0">
                  <c:v>4.6</c:v>
                </c:pt>
              </c:strCache>
            </c:strRef>
          </c:tx>
          <c:spPr>
            <a:solidFill>
              <a:schemeClr val="accent4">
                <a:tint val="92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Tabelle1!$AID$2:$AID$82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-2.4691358024691357E-2</c:v>
                </c:pt>
                <c:pt idx="14">
                  <c:v>-6.1728395061728392E-2</c:v>
                </c:pt>
                <c:pt idx="15">
                  <c:v>-0.1111111111111111</c:v>
                </c:pt>
                <c:pt idx="16">
                  <c:v>-0.1728395061728395</c:v>
                </c:pt>
                <c:pt idx="17">
                  <c:v>-0.25925925925925924</c:v>
                </c:pt>
                <c:pt idx="18">
                  <c:v>-0.37037037037037035</c:v>
                </c:pt>
                <c:pt idx="19">
                  <c:v>-0.50617283950617287</c:v>
                </c:pt>
                <c:pt idx="20">
                  <c:v>-0.66666666666666663</c:v>
                </c:pt>
                <c:pt idx="21">
                  <c:v>-0.83950617283950613</c:v>
                </c:pt>
                <c:pt idx="22">
                  <c:v>-1</c:v>
                </c:pt>
                <c:pt idx="23">
                  <c:v>-1.1604938271604939</c:v>
                </c:pt>
                <c:pt idx="24">
                  <c:v>-1.3333333333333333</c:v>
                </c:pt>
                <c:pt idx="25">
                  <c:v>-1.5185185185185186</c:v>
                </c:pt>
                <c:pt idx="26">
                  <c:v>-1.7037037037037037</c:v>
                </c:pt>
                <c:pt idx="27">
                  <c:v>-1.8518518518518519</c:v>
                </c:pt>
                <c:pt idx="28">
                  <c:v>-1.9753086419753085</c:v>
                </c:pt>
                <c:pt idx="29">
                  <c:v>-2.074074074074074</c:v>
                </c:pt>
                <c:pt idx="30">
                  <c:v>-2.1604938271604937</c:v>
                </c:pt>
                <c:pt idx="31">
                  <c:v>-2.2345679012345681</c:v>
                </c:pt>
                <c:pt idx="32">
                  <c:v>-2.2962962962962963</c:v>
                </c:pt>
                <c:pt idx="33">
                  <c:v>-2.3333333333333335</c:v>
                </c:pt>
                <c:pt idx="34">
                  <c:v>-2.3456790123456792</c:v>
                </c:pt>
                <c:pt idx="35">
                  <c:v>-2.3333333333333335</c:v>
                </c:pt>
                <c:pt idx="36">
                  <c:v>-2.3209876543209877</c:v>
                </c:pt>
                <c:pt idx="37">
                  <c:v>-2.308641975308642</c:v>
                </c:pt>
                <c:pt idx="38">
                  <c:v>-2.2839506172839505</c:v>
                </c:pt>
                <c:pt idx="39">
                  <c:v>-2.2592592592592591</c:v>
                </c:pt>
                <c:pt idx="40">
                  <c:v>-2.2222222222222223</c:v>
                </c:pt>
                <c:pt idx="41">
                  <c:v>-2.1851851851851851</c:v>
                </c:pt>
                <c:pt idx="42">
                  <c:v>-2.1481481481481484</c:v>
                </c:pt>
                <c:pt idx="43">
                  <c:v>-2.0987654320987654</c:v>
                </c:pt>
                <c:pt idx="44">
                  <c:v>-2.0493827160493829</c:v>
                </c:pt>
                <c:pt idx="45">
                  <c:v>-2.0123456790123457</c:v>
                </c:pt>
                <c:pt idx="46">
                  <c:v>-1.9753086419753085</c:v>
                </c:pt>
                <c:pt idx="47">
                  <c:v>-1.9506172839506173</c:v>
                </c:pt>
                <c:pt idx="48">
                  <c:v>-1.9382716049382716</c:v>
                </c:pt>
                <c:pt idx="49">
                  <c:v>-1.9382716049382716</c:v>
                </c:pt>
                <c:pt idx="50">
                  <c:v>-1.9382716049382716</c:v>
                </c:pt>
                <c:pt idx="51">
                  <c:v>-1.9382716049382716</c:v>
                </c:pt>
                <c:pt idx="52">
                  <c:v>-1.9506172839506173</c:v>
                </c:pt>
                <c:pt idx="53">
                  <c:v>-1.9506172839506173</c:v>
                </c:pt>
                <c:pt idx="54">
                  <c:v>-1.9259259259259258</c:v>
                </c:pt>
                <c:pt idx="55">
                  <c:v>-1.8765432098765431</c:v>
                </c:pt>
                <c:pt idx="56">
                  <c:v>-1.8024691358024691</c:v>
                </c:pt>
                <c:pt idx="57">
                  <c:v>-1.691358024691358</c:v>
                </c:pt>
                <c:pt idx="58">
                  <c:v>-1.5308641975308641</c:v>
                </c:pt>
                <c:pt idx="59">
                  <c:v>-1.345679012345679</c:v>
                </c:pt>
                <c:pt idx="60">
                  <c:v>-1.1358024691358024</c:v>
                </c:pt>
                <c:pt idx="61">
                  <c:v>-0.9135802469135802</c:v>
                </c:pt>
                <c:pt idx="62">
                  <c:v>-0.70370370370370372</c:v>
                </c:pt>
                <c:pt idx="63">
                  <c:v>-0.51851851851851849</c:v>
                </c:pt>
                <c:pt idx="64">
                  <c:v>-0.35802469135802467</c:v>
                </c:pt>
                <c:pt idx="65">
                  <c:v>-0.22222222222222221</c:v>
                </c:pt>
                <c:pt idx="66">
                  <c:v>-0.1111111111111111</c:v>
                </c:pt>
                <c:pt idx="67">
                  <c:v>-4.9382716049382713E-2</c:v>
                </c:pt>
                <c:pt idx="68">
                  <c:v>-1.2345679012345678E-2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BCE-471F-9EEC-C9B79F9A9FE8}"/>
            </c:ext>
          </c:extLst>
        </c:ser>
        <c:ser>
          <c:idx val="29"/>
          <c:order val="29"/>
          <c:tx>
            <c:strRef>
              <c:f>Tabelle1!$AIE$1</c:f>
              <c:strCache>
                <c:ptCount val="1"/>
                <c:pt idx="0">
                  <c:v>4.6</c:v>
                </c:pt>
              </c:strCache>
            </c:strRef>
          </c:tx>
          <c:spPr>
            <a:solidFill>
              <a:schemeClr val="accent4">
                <a:tint val="90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Tabelle1!$AIE$2:$AIE$82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-1.2345679012345678E-2</c:v>
                </c:pt>
                <c:pt idx="14">
                  <c:v>-3.7037037037037035E-2</c:v>
                </c:pt>
                <c:pt idx="15">
                  <c:v>-7.407407407407407E-2</c:v>
                </c:pt>
                <c:pt idx="16">
                  <c:v>-0.12345679012345678</c:v>
                </c:pt>
                <c:pt idx="17">
                  <c:v>-0.18518518518518517</c:v>
                </c:pt>
                <c:pt idx="18">
                  <c:v>-0.27160493827160492</c:v>
                </c:pt>
                <c:pt idx="19">
                  <c:v>-0.38271604938271603</c:v>
                </c:pt>
                <c:pt idx="20">
                  <c:v>-0.51851851851851849</c:v>
                </c:pt>
                <c:pt idx="21">
                  <c:v>-0.67901234567901236</c:v>
                </c:pt>
                <c:pt idx="22">
                  <c:v>-0.83950617283950613</c:v>
                </c:pt>
                <c:pt idx="23">
                  <c:v>-1</c:v>
                </c:pt>
                <c:pt idx="24">
                  <c:v>-1.1604938271604939</c:v>
                </c:pt>
                <c:pt idx="25">
                  <c:v>-1.3209876543209877</c:v>
                </c:pt>
                <c:pt idx="26">
                  <c:v>-1.5061728395061729</c:v>
                </c:pt>
                <c:pt idx="27">
                  <c:v>-1.6790123456790123</c:v>
                </c:pt>
                <c:pt idx="28">
                  <c:v>-1.8271604938271604</c:v>
                </c:pt>
                <c:pt idx="29">
                  <c:v>-1.9506172839506173</c:v>
                </c:pt>
                <c:pt idx="30">
                  <c:v>-2.0493827160493829</c:v>
                </c:pt>
                <c:pt idx="31">
                  <c:v>-2.1358024691358026</c:v>
                </c:pt>
                <c:pt idx="32">
                  <c:v>-2.2098765432098766</c:v>
                </c:pt>
                <c:pt idx="33">
                  <c:v>-2.2716049382716048</c:v>
                </c:pt>
                <c:pt idx="34">
                  <c:v>-2.3209876543209877</c:v>
                </c:pt>
                <c:pt idx="35">
                  <c:v>-2.3333333333333335</c:v>
                </c:pt>
                <c:pt idx="36">
                  <c:v>-2.3333333333333335</c:v>
                </c:pt>
                <c:pt idx="37">
                  <c:v>-2.3333333333333335</c:v>
                </c:pt>
                <c:pt idx="38">
                  <c:v>-2.3209876543209877</c:v>
                </c:pt>
                <c:pt idx="39">
                  <c:v>-2.308641975308642</c:v>
                </c:pt>
                <c:pt idx="40">
                  <c:v>-2.2839506172839505</c:v>
                </c:pt>
                <c:pt idx="41">
                  <c:v>-2.2592592592592591</c:v>
                </c:pt>
                <c:pt idx="42">
                  <c:v>-2.2345679012345681</c:v>
                </c:pt>
                <c:pt idx="43">
                  <c:v>-2.1975308641975309</c:v>
                </c:pt>
                <c:pt idx="44">
                  <c:v>-2.1604938271604937</c:v>
                </c:pt>
                <c:pt idx="45">
                  <c:v>-2.1234567901234569</c:v>
                </c:pt>
                <c:pt idx="46">
                  <c:v>-2.0864197530864197</c:v>
                </c:pt>
                <c:pt idx="47">
                  <c:v>-2.0617283950617282</c:v>
                </c:pt>
                <c:pt idx="48">
                  <c:v>-2.0493827160493829</c:v>
                </c:pt>
                <c:pt idx="49">
                  <c:v>-2.0493827160493829</c:v>
                </c:pt>
                <c:pt idx="50">
                  <c:v>-2.0370370370370372</c:v>
                </c:pt>
                <c:pt idx="51">
                  <c:v>-2.0246913580246915</c:v>
                </c:pt>
                <c:pt idx="52">
                  <c:v>-2.0123456790123457</c:v>
                </c:pt>
                <c:pt idx="53">
                  <c:v>-1.9753086419753085</c:v>
                </c:pt>
                <c:pt idx="54">
                  <c:v>-1.9135802469135803</c:v>
                </c:pt>
                <c:pt idx="55">
                  <c:v>-1.8271604938271604</c:v>
                </c:pt>
                <c:pt idx="56">
                  <c:v>-1.7160493827160495</c:v>
                </c:pt>
                <c:pt idx="57">
                  <c:v>-1.5555555555555556</c:v>
                </c:pt>
                <c:pt idx="58">
                  <c:v>-1.3580246913580247</c:v>
                </c:pt>
                <c:pt idx="59">
                  <c:v>-1.1481481481481481</c:v>
                </c:pt>
                <c:pt idx="60">
                  <c:v>-0.92592592592592593</c:v>
                </c:pt>
                <c:pt idx="61">
                  <c:v>-0.71604938271604934</c:v>
                </c:pt>
                <c:pt idx="62">
                  <c:v>-0.53086419753086422</c:v>
                </c:pt>
                <c:pt idx="63">
                  <c:v>-0.37037037037037035</c:v>
                </c:pt>
                <c:pt idx="64">
                  <c:v>-0.23456790123456789</c:v>
                </c:pt>
                <c:pt idx="65">
                  <c:v>-0.12345679012345678</c:v>
                </c:pt>
                <c:pt idx="66">
                  <c:v>-4.9382716049382713E-2</c:v>
                </c:pt>
                <c:pt idx="67">
                  <c:v>-1.2345679012345678E-2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BCE-471F-9EEC-C9B79F9A9FE8}"/>
            </c:ext>
          </c:extLst>
        </c:ser>
        <c:ser>
          <c:idx val="30"/>
          <c:order val="30"/>
          <c:tx>
            <c:strRef>
              <c:f>Tabelle1!$AIF$1</c:f>
              <c:strCache>
                <c:ptCount val="1"/>
                <c:pt idx="0">
                  <c:v>4.5</c:v>
                </c:pt>
              </c:strCache>
            </c:strRef>
          </c:tx>
          <c:spPr>
            <a:solidFill>
              <a:schemeClr val="accent4">
                <a:tint val="87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Tabelle1!$AIF$2:$AIF$82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-1.2345679012345678E-2</c:v>
                </c:pt>
                <c:pt idx="15">
                  <c:v>-3.7037037037037035E-2</c:v>
                </c:pt>
                <c:pt idx="16">
                  <c:v>-7.407407407407407E-2</c:v>
                </c:pt>
                <c:pt idx="17">
                  <c:v>-0.12345679012345678</c:v>
                </c:pt>
                <c:pt idx="18">
                  <c:v>-0.18518518518518517</c:v>
                </c:pt>
                <c:pt idx="19">
                  <c:v>-0.27160493827160492</c:v>
                </c:pt>
                <c:pt idx="20">
                  <c:v>-0.38271604938271603</c:v>
                </c:pt>
                <c:pt idx="21">
                  <c:v>-0.51851851851851849</c:v>
                </c:pt>
                <c:pt idx="22">
                  <c:v>-0.67901234567901236</c:v>
                </c:pt>
                <c:pt idx="23">
                  <c:v>-0.83950617283950613</c:v>
                </c:pt>
                <c:pt idx="24">
                  <c:v>-1</c:v>
                </c:pt>
                <c:pt idx="25">
                  <c:v>-1.1481481481481481</c:v>
                </c:pt>
                <c:pt idx="26">
                  <c:v>-1.308641975308642</c:v>
                </c:pt>
                <c:pt idx="27">
                  <c:v>-1.4814814814814814</c:v>
                </c:pt>
                <c:pt idx="28">
                  <c:v>-1.6419753086419753</c:v>
                </c:pt>
                <c:pt idx="29">
                  <c:v>-1.7901234567901234</c:v>
                </c:pt>
                <c:pt idx="30">
                  <c:v>-1.9135802469135803</c:v>
                </c:pt>
                <c:pt idx="31">
                  <c:v>-2.0123456790123457</c:v>
                </c:pt>
                <c:pt idx="32">
                  <c:v>-2.0987654320987654</c:v>
                </c:pt>
                <c:pt idx="33">
                  <c:v>-2.1728395061728394</c:v>
                </c:pt>
                <c:pt idx="34">
                  <c:v>-2.2469135802469138</c:v>
                </c:pt>
                <c:pt idx="35">
                  <c:v>-2.2962962962962963</c:v>
                </c:pt>
                <c:pt idx="36">
                  <c:v>-2.3209876543209877</c:v>
                </c:pt>
                <c:pt idx="37">
                  <c:v>-2.3333333333333335</c:v>
                </c:pt>
                <c:pt idx="38">
                  <c:v>-2.3333333333333335</c:v>
                </c:pt>
                <c:pt idx="39">
                  <c:v>-2.3333333333333335</c:v>
                </c:pt>
                <c:pt idx="40">
                  <c:v>-2.3209876543209877</c:v>
                </c:pt>
                <c:pt idx="41">
                  <c:v>-2.308641975308642</c:v>
                </c:pt>
                <c:pt idx="42">
                  <c:v>-2.2962962962962963</c:v>
                </c:pt>
                <c:pt idx="43">
                  <c:v>-2.2716049382716048</c:v>
                </c:pt>
                <c:pt idx="44">
                  <c:v>-2.2469135802469138</c:v>
                </c:pt>
                <c:pt idx="45">
                  <c:v>-2.2222222222222223</c:v>
                </c:pt>
                <c:pt idx="46">
                  <c:v>-2.1975308641975309</c:v>
                </c:pt>
                <c:pt idx="47">
                  <c:v>-2.1728395061728394</c:v>
                </c:pt>
                <c:pt idx="48">
                  <c:v>-2.1481481481481484</c:v>
                </c:pt>
                <c:pt idx="49">
                  <c:v>-2.1358024691358026</c:v>
                </c:pt>
                <c:pt idx="50">
                  <c:v>-2.1111111111111112</c:v>
                </c:pt>
                <c:pt idx="51">
                  <c:v>-2.0617283950617282</c:v>
                </c:pt>
                <c:pt idx="52">
                  <c:v>-2.0123456790123457</c:v>
                </c:pt>
                <c:pt idx="53">
                  <c:v>-1.9382716049382716</c:v>
                </c:pt>
                <c:pt idx="54">
                  <c:v>-1.8395061728395061</c:v>
                </c:pt>
                <c:pt idx="55">
                  <c:v>-1.7160493827160495</c:v>
                </c:pt>
                <c:pt idx="56">
                  <c:v>-1.5555555555555556</c:v>
                </c:pt>
                <c:pt idx="57">
                  <c:v>-1.3703703703703705</c:v>
                </c:pt>
                <c:pt idx="58">
                  <c:v>-1.1481481481481481</c:v>
                </c:pt>
                <c:pt idx="59">
                  <c:v>-0.92592592592592593</c:v>
                </c:pt>
                <c:pt idx="60">
                  <c:v>-0.72839506172839508</c:v>
                </c:pt>
                <c:pt idx="61">
                  <c:v>-0.54320987654320985</c:v>
                </c:pt>
                <c:pt idx="62">
                  <c:v>-0.38271604938271603</c:v>
                </c:pt>
                <c:pt idx="63">
                  <c:v>-0.24691358024691357</c:v>
                </c:pt>
                <c:pt idx="64">
                  <c:v>-0.13580246913580246</c:v>
                </c:pt>
                <c:pt idx="65">
                  <c:v>-6.1728395061728392E-2</c:v>
                </c:pt>
                <c:pt idx="66">
                  <c:v>-1.2345679012345678E-2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BCE-471F-9EEC-C9B79F9A9FE8}"/>
            </c:ext>
          </c:extLst>
        </c:ser>
        <c:ser>
          <c:idx val="31"/>
          <c:order val="31"/>
          <c:tx>
            <c:strRef>
              <c:f>Tabelle1!$AIG$1</c:f>
              <c:strCache>
                <c:ptCount val="1"/>
                <c:pt idx="0">
                  <c:v>4.5</c:v>
                </c:pt>
              </c:strCache>
            </c:strRef>
          </c:tx>
          <c:spPr>
            <a:solidFill>
              <a:schemeClr val="accent4">
                <a:tint val="84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Tabelle1!$AIG$2:$AIG$82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-1.2345679012345678E-2</c:v>
                </c:pt>
                <c:pt idx="16">
                  <c:v>-3.7037037037037035E-2</c:v>
                </c:pt>
                <c:pt idx="17">
                  <c:v>-7.407407407407407E-2</c:v>
                </c:pt>
                <c:pt idx="18">
                  <c:v>-0.12345679012345678</c:v>
                </c:pt>
                <c:pt idx="19">
                  <c:v>-0.18518518518518517</c:v>
                </c:pt>
                <c:pt idx="20">
                  <c:v>-0.27160493827160492</c:v>
                </c:pt>
                <c:pt idx="21">
                  <c:v>-0.38271604938271603</c:v>
                </c:pt>
                <c:pt idx="22">
                  <c:v>-0.51851851851851849</c:v>
                </c:pt>
                <c:pt idx="23">
                  <c:v>-0.66666666666666663</c:v>
                </c:pt>
                <c:pt idx="24">
                  <c:v>-0.8271604938271605</c:v>
                </c:pt>
                <c:pt idx="25">
                  <c:v>-0.97530864197530864</c:v>
                </c:pt>
                <c:pt idx="26">
                  <c:v>-1.1234567901234569</c:v>
                </c:pt>
                <c:pt idx="27">
                  <c:v>-1.271604938271605</c:v>
                </c:pt>
                <c:pt idx="28">
                  <c:v>-1.4320987654320987</c:v>
                </c:pt>
                <c:pt idx="29">
                  <c:v>-1.5925925925925926</c:v>
                </c:pt>
                <c:pt idx="30">
                  <c:v>-1.728395061728395</c:v>
                </c:pt>
                <c:pt idx="31">
                  <c:v>-1.8395061728395061</c:v>
                </c:pt>
                <c:pt idx="32">
                  <c:v>-1.9506172839506173</c:v>
                </c:pt>
                <c:pt idx="33">
                  <c:v>-2.0370370370370372</c:v>
                </c:pt>
                <c:pt idx="34">
                  <c:v>-2.1234567901234569</c:v>
                </c:pt>
                <c:pt idx="35">
                  <c:v>-2.1975308641975309</c:v>
                </c:pt>
                <c:pt idx="36">
                  <c:v>-2.2592592592592591</c:v>
                </c:pt>
                <c:pt idx="37">
                  <c:v>-2.2962962962962963</c:v>
                </c:pt>
                <c:pt idx="38">
                  <c:v>-2.308641975308642</c:v>
                </c:pt>
                <c:pt idx="39">
                  <c:v>-2.3209876543209877</c:v>
                </c:pt>
                <c:pt idx="40">
                  <c:v>-2.3333333333333335</c:v>
                </c:pt>
                <c:pt idx="41">
                  <c:v>-2.3333333333333335</c:v>
                </c:pt>
                <c:pt idx="42">
                  <c:v>-2.3333333333333335</c:v>
                </c:pt>
                <c:pt idx="43">
                  <c:v>-2.3209876543209877</c:v>
                </c:pt>
                <c:pt idx="44">
                  <c:v>-2.308641975308642</c:v>
                </c:pt>
                <c:pt idx="45">
                  <c:v>-2.2839506172839505</c:v>
                </c:pt>
                <c:pt idx="46">
                  <c:v>-2.2592592592592591</c:v>
                </c:pt>
                <c:pt idx="47">
                  <c:v>-2.2345679012345681</c:v>
                </c:pt>
                <c:pt idx="48">
                  <c:v>-2.1975308641975309</c:v>
                </c:pt>
                <c:pt idx="49">
                  <c:v>-2.1481481481481484</c:v>
                </c:pt>
                <c:pt idx="50">
                  <c:v>-2.0864197530864197</c:v>
                </c:pt>
                <c:pt idx="51">
                  <c:v>-2</c:v>
                </c:pt>
                <c:pt idx="52">
                  <c:v>-1.9135802469135803</c:v>
                </c:pt>
                <c:pt idx="53">
                  <c:v>-1.8024691358024691</c:v>
                </c:pt>
                <c:pt idx="54">
                  <c:v>-1.6790123456790123</c:v>
                </c:pt>
                <c:pt idx="55">
                  <c:v>-1.5185185185185186</c:v>
                </c:pt>
                <c:pt idx="56">
                  <c:v>-1.3333333333333333</c:v>
                </c:pt>
                <c:pt idx="57">
                  <c:v>-1.1358024691358024</c:v>
                </c:pt>
                <c:pt idx="58">
                  <c:v>-0.92592592592592593</c:v>
                </c:pt>
                <c:pt idx="59">
                  <c:v>-0.72839506172839508</c:v>
                </c:pt>
                <c:pt idx="60">
                  <c:v>-0.55555555555555558</c:v>
                </c:pt>
                <c:pt idx="61">
                  <c:v>-0.39506172839506171</c:v>
                </c:pt>
                <c:pt idx="62">
                  <c:v>-0.25925925925925924</c:v>
                </c:pt>
                <c:pt idx="63">
                  <c:v>-0.14814814814814814</c:v>
                </c:pt>
                <c:pt idx="64">
                  <c:v>-7.407407407407407E-2</c:v>
                </c:pt>
                <c:pt idx="65">
                  <c:v>-2.4691358024691357E-2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BCE-471F-9EEC-C9B79F9A9FE8}"/>
            </c:ext>
          </c:extLst>
        </c:ser>
        <c:ser>
          <c:idx val="32"/>
          <c:order val="32"/>
          <c:tx>
            <c:strRef>
              <c:f>Tabelle1!$AIH$1</c:f>
              <c:strCache>
                <c:ptCount val="1"/>
                <c:pt idx="0">
                  <c:v>4.4</c:v>
                </c:pt>
              </c:strCache>
            </c:strRef>
          </c:tx>
          <c:spPr>
            <a:solidFill>
              <a:schemeClr val="accent4">
                <a:tint val="82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Tabelle1!$AIH$2:$AIH$82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-1.2345679012345678E-2</c:v>
                </c:pt>
                <c:pt idx="17">
                  <c:v>-3.7037037037037035E-2</c:v>
                </c:pt>
                <c:pt idx="18">
                  <c:v>-7.407407407407407E-2</c:v>
                </c:pt>
                <c:pt idx="19">
                  <c:v>-0.12345679012345678</c:v>
                </c:pt>
                <c:pt idx="20">
                  <c:v>-0.18518518518518517</c:v>
                </c:pt>
                <c:pt idx="21">
                  <c:v>-0.27160493827160492</c:v>
                </c:pt>
                <c:pt idx="22">
                  <c:v>-0.38271604938271603</c:v>
                </c:pt>
                <c:pt idx="23">
                  <c:v>-0.50617283950617287</c:v>
                </c:pt>
                <c:pt idx="24">
                  <c:v>-0.65432098765432101</c:v>
                </c:pt>
                <c:pt idx="25">
                  <c:v>-0.79012345679012341</c:v>
                </c:pt>
                <c:pt idx="26">
                  <c:v>-0.93827160493827155</c:v>
                </c:pt>
                <c:pt idx="27">
                  <c:v>-1.0864197530864197</c:v>
                </c:pt>
                <c:pt idx="28">
                  <c:v>-1.2222222222222223</c:v>
                </c:pt>
                <c:pt idx="29">
                  <c:v>-1.3703703703703705</c:v>
                </c:pt>
                <c:pt idx="30">
                  <c:v>-1.5061728395061729</c:v>
                </c:pt>
                <c:pt idx="31">
                  <c:v>-1.6296296296296295</c:v>
                </c:pt>
                <c:pt idx="32">
                  <c:v>-1.7530864197530864</c:v>
                </c:pt>
                <c:pt idx="33">
                  <c:v>-1.8518518518518519</c:v>
                </c:pt>
                <c:pt idx="34">
                  <c:v>-1.9506172839506173</c:v>
                </c:pt>
                <c:pt idx="35">
                  <c:v>-2.0246913580246915</c:v>
                </c:pt>
                <c:pt idx="36">
                  <c:v>-2.0864197530864197</c:v>
                </c:pt>
                <c:pt idx="37">
                  <c:v>-2.1481481481481484</c:v>
                </c:pt>
                <c:pt idx="38">
                  <c:v>-2.1975308641975309</c:v>
                </c:pt>
                <c:pt idx="39">
                  <c:v>-2.2222222222222223</c:v>
                </c:pt>
                <c:pt idx="40">
                  <c:v>-2.2345679012345681</c:v>
                </c:pt>
                <c:pt idx="41">
                  <c:v>-2.2345679012345681</c:v>
                </c:pt>
                <c:pt idx="42">
                  <c:v>-2.2345679012345681</c:v>
                </c:pt>
                <c:pt idx="43">
                  <c:v>-2.2222222222222223</c:v>
                </c:pt>
                <c:pt idx="44">
                  <c:v>-2.2098765432098766</c:v>
                </c:pt>
                <c:pt idx="45">
                  <c:v>-2.1851851851851851</c:v>
                </c:pt>
                <c:pt idx="46">
                  <c:v>-2.1604938271604937</c:v>
                </c:pt>
                <c:pt idx="47">
                  <c:v>-2.1234567901234569</c:v>
                </c:pt>
                <c:pt idx="48">
                  <c:v>-2.074074074074074</c:v>
                </c:pt>
                <c:pt idx="49">
                  <c:v>-2.0123456790123457</c:v>
                </c:pt>
                <c:pt idx="50">
                  <c:v>-1.9382716049382716</c:v>
                </c:pt>
                <c:pt idx="51">
                  <c:v>-1.8395061728395061</c:v>
                </c:pt>
                <c:pt idx="52">
                  <c:v>-1.7407407407407407</c:v>
                </c:pt>
                <c:pt idx="53">
                  <c:v>-1.6049382716049383</c:v>
                </c:pt>
                <c:pt idx="54">
                  <c:v>-1.4567901234567902</c:v>
                </c:pt>
                <c:pt idx="55">
                  <c:v>-1.2839506172839505</c:v>
                </c:pt>
                <c:pt idx="56">
                  <c:v>-1.0864197530864197</c:v>
                </c:pt>
                <c:pt idx="57">
                  <c:v>-0.90123456790123457</c:v>
                </c:pt>
                <c:pt idx="58">
                  <c:v>-0.71604938271604934</c:v>
                </c:pt>
                <c:pt idx="59">
                  <c:v>-0.54320987654320985</c:v>
                </c:pt>
                <c:pt idx="60">
                  <c:v>-0.39506172839506171</c:v>
                </c:pt>
                <c:pt idx="61">
                  <c:v>-0.25925925925925924</c:v>
                </c:pt>
                <c:pt idx="62">
                  <c:v>-0.16049382716049382</c:v>
                </c:pt>
                <c:pt idx="63">
                  <c:v>-8.6419753086419748E-2</c:v>
                </c:pt>
                <c:pt idx="64">
                  <c:v>-3.7037037037037035E-2</c:v>
                </c:pt>
                <c:pt idx="65">
                  <c:v>-1.2345679012345678E-2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BCE-471F-9EEC-C9B79F9A9FE8}"/>
            </c:ext>
          </c:extLst>
        </c:ser>
        <c:ser>
          <c:idx val="33"/>
          <c:order val="33"/>
          <c:tx>
            <c:strRef>
              <c:f>Tabelle1!$AII$1</c:f>
              <c:strCache>
                <c:ptCount val="1"/>
                <c:pt idx="0">
                  <c:v>4.4</c:v>
                </c:pt>
              </c:strCache>
            </c:strRef>
          </c:tx>
          <c:spPr>
            <a:solidFill>
              <a:schemeClr val="accent4">
                <a:tint val="79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Tabelle1!$AII$2:$AII$82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-1.2345679012345678E-2</c:v>
                </c:pt>
                <c:pt idx="18">
                  <c:v>-3.7037037037037035E-2</c:v>
                </c:pt>
                <c:pt idx="19">
                  <c:v>-7.407407407407407E-2</c:v>
                </c:pt>
                <c:pt idx="20">
                  <c:v>-0.12345679012345678</c:v>
                </c:pt>
                <c:pt idx="21">
                  <c:v>-0.18518518518518517</c:v>
                </c:pt>
                <c:pt idx="22">
                  <c:v>-0.27160493827160492</c:v>
                </c:pt>
                <c:pt idx="23">
                  <c:v>-0.37037037037037035</c:v>
                </c:pt>
                <c:pt idx="24">
                  <c:v>-0.49382716049382713</c:v>
                </c:pt>
                <c:pt idx="25">
                  <c:v>-0.61728395061728392</c:v>
                </c:pt>
                <c:pt idx="26">
                  <c:v>-0.75308641975308643</c:v>
                </c:pt>
                <c:pt idx="27">
                  <c:v>-0.88888888888888884</c:v>
                </c:pt>
                <c:pt idx="28">
                  <c:v>-1.0246913580246915</c:v>
                </c:pt>
                <c:pt idx="29">
                  <c:v>-1.1604938271604939</c:v>
                </c:pt>
                <c:pt idx="30">
                  <c:v>-1.2839506172839505</c:v>
                </c:pt>
                <c:pt idx="31">
                  <c:v>-1.4074074074074074</c:v>
                </c:pt>
                <c:pt idx="32">
                  <c:v>-1.5432098765432098</c:v>
                </c:pt>
                <c:pt idx="33">
                  <c:v>-1.654320987654321</c:v>
                </c:pt>
                <c:pt idx="34">
                  <c:v>-1.7654320987654322</c:v>
                </c:pt>
                <c:pt idx="35">
                  <c:v>-1.8518518518518519</c:v>
                </c:pt>
                <c:pt idx="36">
                  <c:v>-1.9259259259259258</c:v>
                </c:pt>
                <c:pt idx="37">
                  <c:v>-1.9876543209876543</c:v>
                </c:pt>
                <c:pt idx="38">
                  <c:v>-2.0493827160493829</c:v>
                </c:pt>
                <c:pt idx="39">
                  <c:v>-2.0987654320987654</c:v>
                </c:pt>
                <c:pt idx="40">
                  <c:v>-2.1234567901234569</c:v>
                </c:pt>
                <c:pt idx="41">
                  <c:v>-2.1234567901234569</c:v>
                </c:pt>
                <c:pt idx="42">
                  <c:v>-2.1234567901234569</c:v>
                </c:pt>
                <c:pt idx="43">
                  <c:v>-2.1111111111111112</c:v>
                </c:pt>
                <c:pt idx="44">
                  <c:v>-2.0987654320987654</c:v>
                </c:pt>
                <c:pt idx="45">
                  <c:v>-2.0617283950617282</c:v>
                </c:pt>
                <c:pt idx="46">
                  <c:v>-2.0246913580246915</c:v>
                </c:pt>
                <c:pt idx="47">
                  <c:v>-1.9753086419753085</c:v>
                </c:pt>
                <c:pt idx="48">
                  <c:v>-1.9135802469135803</c:v>
                </c:pt>
                <c:pt idx="49">
                  <c:v>-1.8395061728395061</c:v>
                </c:pt>
                <c:pt idx="50">
                  <c:v>-1.7530864197530864</c:v>
                </c:pt>
                <c:pt idx="51">
                  <c:v>-1.6296296296296295</c:v>
                </c:pt>
                <c:pt idx="52">
                  <c:v>-1.4938271604938271</c:v>
                </c:pt>
                <c:pt idx="53">
                  <c:v>-1.345679012345679</c:v>
                </c:pt>
                <c:pt idx="54">
                  <c:v>-1.1975308641975309</c:v>
                </c:pt>
                <c:pt idx="55">
                  <c:v>-1.0246913580246915</c:v>
                </c:pt>
                <c:pt idx="56">
                  <c:v>-0.83950617283950613</c:v>
                </c:pt>
                <c:pt idx="57">
                  <c:v>-0.66666666666666663</c:v>
                </c:pt>
                <c:pt idx="58">
                  <c:v>-0.50617283950617287</c:v>
                </c:pt>
                <c:pt idx="59">
                  <c:v>-0.35802469135802467</c:v>
                </c:pt>
                <c:pt idx="60">
                  <c:v>-0.24691358024691357</c:v>
                </c:pt>
                <c:pt idx="61">
                  <c:v>-0.16049382716049382</c:v>
                </c:pt>
                <c:pt idx="62">
                  <c:v>-8.6419753086419748E-2</c:v>
                </c:pt>
                <c:pt idx="63">
                  <c:v>-3.7037037037037035E-2</c:v>
                </c:pt>
                <c:pt idx="64">
                  <c:v>-1.2345679012345678E-2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BCE-471F-9EEC-C9B79F9A9FE8}"/>
            </c:ext>
          </c:extLst>
        </c:ser>
        <c:ser>
          <c:idx val="34"/>
          <c:order val="34"/>
          <c:tx>
            <c:strRef>
              <c:f>Tabelle1!$AIJ$1</c:f>
              <c:strCache>
                <c:ptCount val="1"/>
                <c:pt idx="0">
                  <c:v>4.3</c:v>
                </c:pt>
              </c:strCache>
            </c:strRef>
          </c:tx>
          <c:spPr>
            <a:solidFill>
              <a:schemeClr val="accent4">
                <a:tint val="76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Tabelle1!$AIJ$2:$AIJ$82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-1.2345679012345678E-2</c:v>
                </c:pt>
                <c:pt idx="19">
                  <c:v>-3.7037037037037035E-2</c:v>
                </c:pt>
                <c:pt idx="20">
                  <c:v>-7.407407407407407E-2</c:v>
                </c:pt>
                <c:pt idx="21">
                  <c:v>-0.12345679012345678</c:v>
                </c:pt>
                <c:pt idx="22">
                  <c:v>-0.18518518518518517</c:v>
                </c:pt>
                <c:pt idx="23">
                  <c:v>-0.25925925925925924</c:v>
                </c:pt>
                <c:pt idx="24">
                  <c:v>-0.35802469135802467</c:v>
                </c:pt>
                <c:pt idx="25">
                  <c:v>-0.4567901234567901</c:v>
                </c:pt>
                <c:pt idx="26">
                  <c:v>-0.58024691358024694</c:v>
                </c:pt>
                <c:pt idx="27">
                  <c:v>-0.70370370370370372</c:v>
                </c:pt>
                <c:pt idx="28">
                  <c:v>-0.8271604938271605</c:v>
                </c:pt>
                <c:pt idx="29">
                  <c:v>-0.95061728395061729</c:v>
                </c:pt>
                <c:pt idx="30">
                  <c:v>-1.0617283950617284</c:v>
                </c:pt>
                <c:pt idx="31">
                  <c:v>-1.1728395061728396</c:v>
                </c:pt>
                <c:pt idx="32">
                  <c:v>-1.2962962962962963</c:v>
                </c:pt>
                <c:pt idx="33">
                  <c:v>-1.4074074074074074</c:v>
                </c:pt>
                <c:pt idx="34">
                  <c:v>-1.5308641975308641</c:v>
                </c:pt>
                <c:pt idx="35">
                  <c:v>-1.6296296296296295</c:v>
                </c:pt>
                <c:pt idx="36">
                  <c:v>-1.7160493827160495</c:v>
                </c:pt>
                <c:pt idx="37">
                  <c:v>-1.7901234567901234</c:v>
                </c:pt>
                <c:pt idx="38">
                  <c:v>-1.8641975308641976</c:v>
                </c:pt>
                <c:pt idx="39">
                  <c:v>-1.9259259259259258</c:v>
                </c:pt>
                <c:pt idx="40">
                  <c:v>-1.9753086419753085</c:v>
                </c:pt>
                <c:pt idx="41">
                  <c:v>-2</c:v>
                </c:pt>
                <c:pt idx="42">
                  <c:v>-2</c:v>
                </c:pt>
                <c:pt idx="43">
                  <c:v>-1.9753086419753085</c:v>
                </c:pt>
                <c:pt idx="44">
                  <c:v>-1.9506172839506173</c:v>
                </c:pt>
                <c:pt idx="45">
                  <c:v>-1.9012345679012346</c:v>
                </c:pt>
                <c:pt idx="46">
                  <c:v>-1.8518518518518519</c:v>
                </c:pt>
                <c:pt idx="47">
                  <c:v>-1.7901234567901234</c:v>
                </c:pt>
                <c:pt idx="48">
                  <c:v>-1.7160493827160495</c:v>
                </c:pt>
                <c:pt idx="49">
                  <c:v>-1.617283950617284</c:v>
                </c:pt>
                <c:pt idx="50">
                  <c:v>-1.4938271604938271</c:v>
                </c:pt>
                <c:pt idx="51">
                  <c:v>-1.3580246913580247</c:v>
                </c:pt>
                <c:pt idx="52">
                  <c:v>-1.2222222222222223</c:v>
                </c:pt>
                <c:pt idx="53">
                  <c:v>-1.0740740740740742</c:v>
                </c:pt>
                <c:pt idx="54">
                  <c:v>-0.92592592592592593</c:v>
                </c:pt>
                <c:pt idx="55">
                  <c:v>-0.76543209876543206</c:v>
                </c:pt>
                <c:pt idx="56">
                  <c:v>-0.59259259259259256</c:v>
                </c:pt>
                <c:pt idx="57">
                  <c:v>-0.44444444444444442</c:v>
                </c:pt>
                <c:pt idx="58">
                  <c:v>-0.32098765432098764</c:v>
                </c:pt>
                <c:pt idx="59">
                  <c:v>-0.22222222222222221</c:v>
                </c:pt>
                <c:pt idx="60">
                  <c:v>-0.14814814814814814</c:v>
                </c:pt>
                <c:pt idx="61">
                  <c:v>-8.6419753086419748E-2</c:v>
                </c:pt>
                <c:pt idx="62">
                  <c:v>-3.7037037037037035E-2</c:v>
                </c:pt>
                <c:pt idx="63">
                  <c:v>-1.2345679012345678E-2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BCE-471F-9EEC-C9B79F9A9FE8}"/>
            </c:ext>
          </c:extLst>
        </c:ser>
        <c:ser>
          <c:idx val="35"/>
          <c:order val="35"/>
          <c:tx>
            <c:strRef>
              <c:f>Tabelle1!$AIK$1</c:f>
              <c:strCache>
                <c:ptCount val="1"/>
                <c:pt idx="0">
                  <c:v>4.3</c:v>
                </c:pt>
              </c:strCache>
            </c:strRef>
          </c:tx>
          <c:spPr>
            <a:solidFill>
              <a:schemeClr val="accent4">
                <a:tint val="74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Tabelle1!$AIK$2:$AIK$82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-1.2345679012345678E-2</c:v>
                </c:pt>
                <c:pt idx="20">
                  <c:v>-3.7037037037037035E-2</c:v>
                </c:pt>
                <c:pt idx="21">
                  <c:v>-7.407407407407407E-2</c:v>
                </c:pt>
                <c:pt idx="22">
                  <c:v>-0.12345679012345678</c:v>
                </c:pt>
                <c:pt idx="23">
                  <c:v>-0.1728395061728395</c:v>
                </c:pt>
                <c:pt idx="24">
                  <c:v>-0.24691358024691357</c:v>
                </c:pt>
                <c:pt idx="25">
                  <c:v>-0.32098765432098764</c:v>
                </c:pt>
                <c:pt idx="26">
                  <c:v>-0.41975308641975306</c:v>
                </c:pt>
                <c:pt idx="27">
                  <c:v>-0.53086419753086422</c:v>
                </c:pt>
                <c:pt idx="28">
                  <c:v>-0.64197530864197527</c:v>
                </c:pt>
                <c:pt idx="29">
                  <c:v>-0.75308641975308643</c:v>
                </c:pt>
                <c:pt idx="30">
                  <c:v>-0.85185185185185186</c:v>
                </c:pt>
                <c:pt idx="31">
                  <c:v>-0.95061728395061729</c:v>
                </c:pt>
                <c:pt idx="32">
                  <c:v>-1.0617283950617284</c:v>
                </c:pt>
                <c:pt idx="33">
                  <c:v>-1.1481481481481481</c:v>
                </c:pt>
                <c:pt idx="34">
                  <c:v>-1.2469135802469136</c:v>
                </c:pt>
                <c:pt idx="35">
                  <c:v>-1.3209876543209877</c:v>
                </c:pt>
                <c:pt idx="36">
                  <c:v>-1.3950617283950617</c:v>
                </c:pt>
                <c:pt idx="37">
                  <c:v>-1.4691358024691359</c:v>
                </c:pt>
                <c:pt idx="38">
                  <c:v>-1.5432098765432098</c:v>
                </c:pt>
                <c:pt idx="39">
                  <c:v>-1.6049382716049383</c:v>
                </c:pt>
                <c:pt idx="40">
                  <c:v>-1.654320987654321</c:v>
                </c:pt>
                <c:pt idx="41">
                  <c:v>-1.691358024691358</c:v>
                </c:pt>
                <c:pt idx="42">
                  <c:v>-1.7160493827160495</c:v>
                </c:pt>
                <c:pt idx="43">
                  <c:v>-1.7160493827160495</c:v>
                </c:pt>
                <c:pt idx="44">
                  <c:v>-1.7160493827160495</c:v>
                </c:pt>
                <c:pt idx="45">
                  <c:v>-1.6790123456790123</c:v>
                </c:pt>
                <c:pt idx="46">
                  <c:v>-1.617283950617284</c:v>
                </c:pt>
                <c:pt idx="47">
                  <c:v>-1.5308641975308641</c:v>
                </c:pt>
                <c:pt idx="48">
                  <c:v>-1.4320987654320987</c:v>
                </c:pt>
                <c:pt idx="49">
                  <c:v>-1.3209876543209877</c:v>
                </c:pt>
                <c:pt idx="50">
                  <c:v>-1.1975308641975309</c:v>
                </c:pt>
                <c:pt idx="51">
                  <c:v>-1.0617283950617284</c:v>
                </c:pt>
                <c:pt idx="52">
                  <c:v>-0.92592592592592593</c:v>
                </c:pt>
                <c:pt idx="53">
                  <c:v>-0.77777777777777779</c:v>
                </c:pt>
                <c:pt idx="54">
                  <c:v>-0.64197530864197527</c:v>
                </c:pt>
                <c:pt idx="55">
                  <c:v>-0.50617283950617287</c:v>
                </c:pt>
                <c:pt idx="56">
                  <c:v>-0.38271604938271603</c:v>
                </c:pt>
                <c:pt idx="57">
                  <c:v>-0.2839506172839506</c:v>
                </c:pt>
                <c:pt idx="58">
                  <c:v>-0.19753086419753085</c:v>
                </c:pt>
                <c:pt idx="59">
                  <c:v>-0.12345679012345678</c:v>
                </c:pt>
                <c:pt idx="60">
                  <c:v>-7.407407407407407E-2</c:v>
                </c:pt>
                <c:pt idx="61">
                  <c:v>-3.7037037037037035E-2</c:v>
                </c:pt>
                <c:pt idx="62">
                  <c:v>-1.2345679012345678E-2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BCE-471F-9EEC-C9B79F9A9FE8}"/>
            </c:ext>
          </c:extLst>
        </c:ser>
        <c:ser>
          <c:idx val="36"/>
          <c:order val="36"/>
          <c:tx>
            <c:strRef>
              <c:f>Tabelle1!$AIL$1</c:f>
              <c:strCache>
                <c:ptCount val="1"/>
                <c:pt idx="0">
                  <c:v>4.2</c:v>
                </c:pt>
              </c:strCache>
            </c:strRef>
          </c:tx>
          <c:spPr>
            <a:solidFill>
              <a:schemeClr val="accent4">
                <a:tint val="71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Tabelle1!$AIL$2:$AIL$82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-1.2345679012345678E-2</c:v>
                </c:pt>
                <c:pt idx="21">
                  <c:v>-3.7037037037037035E-2</c:v>
                </c:pt>
                <c:pt idx="22">
                  <c:v>-7.407407407407407E-2</c:v>
                </c:pt>
                <c:pt idx="23">
                  <c:v>-0.1111111111111111</c:v>
                </c:pt>
                <c:pt idx="24">
                  <c:v>-0.16049382716049382</c:v>
                </c:pt>
                <c:pt idx="25">
                  <c:v>-0.20987654320987653</c:v>
                </c:pt>
                <c:pt idx="26">
                  <c:v>-0.2839506172839506</c:v>
                </c:pt>
                <c:pt idx="27">
                  <c:v>-0.37037037037037035</c:v>
                </c:pt>
                <c:pt idx="28">
                  <c:v>-0.46913580246913578</c:v>
                </c:pt>
                <c:pt idx="29">
                  <c:v>-0.5679012345679012</c:v>
                </c:pt>
                <c:pt idx="30">
                  <c:v>-0.65432098765432101</c:v>
                </c:pt>
                <c:pt idx="31">
                  <c:v>-0.7407407407407407</c:v>
                </c:pt>
                <c:pt idx="32">
                  <c:v>-0.83950617283950613</c:v>
                </c:pt>
                <c:pt idx="33">
                  <c:v>-0.92592592592592593</c:v>
                </c:pt>
                <c:pt idx="34">
                  <c:v>-1.0123456790123457</c:v>
                </c:pt>
                <c:pt idx="35">
                  <c:v>-1.0740740740740742</c:v>
                </c:pt>
                <c:pt idx="36">
                  <c:v>-1.1234567901234569</c:v>
                </c:pt>
                <c:pt idx="37">
                  <c:v>-1.1728395061728396</c:v>
                </c:pt>
                <c:pt idx="38">
                  <c:v>-1.2222222222222223</c:v>
                </c:pt>
                <c:pt idx="39">
                  <c:v>-1.2592592592592593</c:v>
                </c:pt>
                <c:pt idx="40">
                  <c:v>-1.2839506172839505</c:v>
                </c:pt>
                <c:pt idx="41">
                  <c:v>-1.2962962962962963</c:v>
                </c:pt>
                <c:pt idx="42">
                  <c:v>-1.2962962962962963</c:v>
                </c:pt>
                <c:pt idx="43">
                  <c:v>-1.2839506172839505</c:v>
                </c:pt>
                <c:pt idx="44">
                  <c:v>-1.271604938271605</c:v>
                </c:pt>
                <c:pt idx="45">
                  <c:v>-1.2345679012345678</c:v>
                </c:pt>
                <c:pt idx="46">
                  <c:v>-1.1851851851851851</c:v>
                </c:pt>
                <c:pt idx="47">
                  <c:v>-1.1234567901234569</c:v>
                </c:pt>
                <c:pt idx="48">
                  <c:v>-1.0493827160493827</c:v>
                </c:pt>
                <c:pt idx="49">
                  <c:v>-0.96296296296296291</c:v>
                </c:pt>
                <c:pt idx="50">
                  <c:v>-0.86419753086419748</c:v>
                </c:pt>
                <c:pt idx="51">
                  <c:v>-0.75308641975308643</c:v>
                </c:pt>
                <c:pt idx="52">
                  <c:v>-0.64197530864197527</c:v>
                </c:pt>
                <c:pt idx="53">
                  <c:v>-0.53086419753086422</c:v>
                </c:pt>
                <c:pt idx="54">
                  <c:v>-0.43209876543209874</c:v>
                </c:pt>
                <c:pt idx="55">
                  <c:v>-0.33333333333333331</c:v>
                </c:pt>
                <c:pt idx="56">
                  <c:v>-0.23456790123456789</c:v>
                </c:pt>
                <c:pt idx="57">
                  <c:v>-0.16049382716049382</c:v>
                </c:pt>
                <c:pt idx="58">
                  <c:v>-9.8765432098765427E-2</c:v>
                </c:pt>
                <c:pt idx="59">
                  <c:v>-4.9382716049382713E-2</c:v>
                </c:pt>
                <c:pt idx="60">
                  <c:v>-2.4691358024691357E-2</c:v>
                </c:pt>
                <c:pt idx="61">
                  <c:v>-1.2345679012345678E-2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BCE-471F-9EEC-C9B79F9A9FE8}"/>
            </c:ext>
          </c:extLst>
        </c:ser>
        <c:ser>
          <c:idx val="37"/>
          <c:order val="37"/>
          <c:tx>
            <c:strRef>
              <c:f>Tabelle1!$AIM$1</c:f>
              <c:strCache>
                <c:ptCount val="1"/>
                <c:pt idx="0">
                  <c:v>4.2</c:v>
                </c:pt>
              </c:strCache>
            </c:strRef>
          </c:tx>
          <c:spPr>
            <a:solidFill>
              <a:schemeClr val="accent4">
                <a:tint val="68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Tabelle1!$AIM$2:$AIM$82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-1.2345679012345678E-2</c:v>
                </c:pt>
                <c:pt idx="22">
                  <c:v>-3.7037037037037035E-2</c:v>
                </c:pt>
                <c:pt idx="23">
                  <c:v>-6.1728395061728392E-2</c:v>
                </c:pt>
                <c:pt idx="24">
                  <c:v>-9.8765432098765427E-2</c:v>
                </c:pt>
                <c:pt idx="25">
                  <c:v>-0.13580246913580246</c:v>
                </c:pt>
                <c:pt idx="26">
                  <c:v>-0.18518518518518517</c:v>
                </c:pt>
                <c:pt idx="27">
                  <c:v>-0.24691358024691357</c:v>
                </c:pt>
                <c:pt idx="28">
                  <c:v>-0.32098765432098764</c:v>
                </c:pt>
                <c:pt idx="29">
                  <c:v>-0.40740740740740738</c:v>
                </c:pt>
                <c:pt idx="30">
                  <c:v>-0.48148148148148145</c:v>
                </c:pt>
                <c:pt idx="31">
                  <c:v>-0.55555555555555558</c:v>
                </c:pt>
                <c:pt idx="32">
                  <c:v>-0.64197530864197527</c:v>
                </c:pt>
                <c:pt idx="33">
                  <c:v>-0.71604938271604934</c:v>
                </c:pt>
                <c:pt idx="34">
                  <c:v>-0.79012345679012341</c:v>
                </c:pt>
                <c:pt idx="35">
                  <c:v>-0.85185185185185186</c:v>
                </c:pt>
                <c:pt idx="36">
                  <c:v>-0.90123456790123457</c:v>
                </c:pt>
                <c:pt idx="37">
                  <c:v>-0.93827160493827155</c:v>
                </c:pt>
                <c:pt idx="38">
                  <c:v>-0.97530864197530864</c:v>
                </c:pt>
                <c:pt idx="39">
                  <c:v>-1</c:v>
                </c:pt>
                <c:pt idx="40">
                  <c:v>-1.0123456790123457</c:v>
                </c:pt>
                <c:pt idx="41">
                  <c:v>-1.0123456790123457</c:v>
                </c:pt>
                <c:pt idx="42">
                  <c:v>-1</c:v>
                </c:pt>
                <c:pt idx="43">
                  <c:v>-0.98765432098765427</c:v>
                </c:pt>
                <c:pt idx="44">
                  <c:v>-0.97530864197530864</c:v>
                </c:pt>
                <c:pt idx="45">
                  <c:v>-0.93827160493827155</c:v>
                </c:pt>
                <c:pt idx="46">
                  <c:v>-0.90123456790123457</c:v>
                </c:pt>
                <c:pt idx="47">
                  <c:v>-0.85185185185185186</c:v>
                </c:pt>
                <c:pt idx="48">
                  <c:v>-0.79012345679012341</c:v>
                </c:pt>
                <c:pt idx="49">
                  <c:v>-0.71604938271604934</c:v>
                </c:pt>
                <c:pt idx="50">
                  <c:v>-0.62962962962962965</c:v>
                </c:pt>
                <c:pt idx="51">
                  <c:v>-0.54320987654320985</c:v>
                </c:pt>
                <c:pt idx="52">
                  <c:v>-0.44444444444444442</c:v>
                </c:pt>
                <c:pt idx="53">
                  <c:v>-0.34567901234567899</c:v>
                </c:pt>
                <c:pt idx="54">
                  <c:v>-0.27160493827160492</c:v>
                </c:pt>
                <c:pt idx="55">
                  <c:v>-0.19753086419753085</c:v>
                </c:pt>
                <c:pt idx="56">
                  <c:v>-0.12345679012345678</c:v>
                </c:pt>
                <c:pt idx="57">
                  <c:v>-7.407407407407407E-2</c:v>
                </c:pt>
                <c:pt idx="58">
                  <c:v>-3.7037037037037035E-2</c:v>
                </c:pt>
                <c:pt idx="59">
                  <c:v>-1.2345679012345678E-2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DBCE-471F-9EEC-C9B79F9A9FE8}"/>
            </c:ext>
          </c:extLst>
        </c:ser>
        <c:ser>
          <c:idx val="38"/>
          <c:order val="38"/>
          <c:tx>
            <c:strRef>
              <c:f>Tabelle1!$AIN$1</c:f>
              <c:strCache>
                <c:ptCount val="1"/>
                <c:pt idx="0">
                  <c:v>4.1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Tabelle1!$AIN$2:$AIN$82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-1.2345679012345678E-2</c:v>
                </c:pt>
                <c:pt idx="23">
                  <c:v>-2.4691358024691357E-2</c:v>
                </c:pt>
                <c:pt idx="24">
                  <c:v>-4.9382716049382713E-2</c:v>
                </c:pt>
                <c:pt idx="25">
                  <c:v>-7.407407407407407E-2</c:v>
                </c:pt>
                <c:pt idx="26">
                  <c:v>-0.1111111111111111</c:v>
                </c:pt>
                <c:pt idx="27">
                  <c:v>-0.14814814814814814</c:v>
                </c:pt>
                <c:pt idx="28">
                  <c:v>-0.19753086419753085</c:v>
                </c:pt>
                <c:pt idx="29">
                  <c:v>-0.25925925925925924</c:v>
                </c:pt>
                <c:pt idx="30">
                  <c:v>-0.32098765432098764</c:v>
                </c:pt>
                <c:pt idx="31">
                  <c:v>-0.38271604938271603</c:v>
                </c:pt>
                <c:pt idx="32">
                  <c:v>-0.4567901234567901</c:v>
                </c:pt>
                <c:pt idx="33">
                  <c:v>-0.51851851851851849</c:v>
                </c:pt>
                <c:pt idx="34">
                  <c:v>-0.58024691358024694</c:v>
                </c:pt>
                <c:pt idx="35">
                  <c:v>-0.62962962962962965</c:v>
                </c:pt>
                <c:pt idx="36">
                  <c:v>-0.67901234567901236</c:v>
                </c:pt>
                <c:pt idx="37">
                  <c:v>-0.71604938271604934</c:v>
                </c:pt>
                <c:pt idx="38">
                  <c:v>-0.75308641975308643</c:v>
                </c:pt>
                <c:pt idx="39">
                  <c:v>-0.77777777777777779</c:v>
                </c:pt>
                <c:pt idx="40">
                  <c:v>-0.79012345679012341</c:v>
                </c:pt>
                <c:pt idx="41">
                  <c:v>-0.79012345679012341</c:v>
                </c:pt>
                <c:pt idx="42">
                  <c:v>-0.77777777777777779</c:v>
                </c:pt>
                <c:pt idx="43">
                  <c:v>-0.76543209876543206</c:v>
                </c:pt>
                <c:pt idx="44">
                  <c:v>-0.75308641975308643</c:v>
                </c:pt>
                <c:pt idx="45">
                  <c:v>-0.71604938271604934</c:v>
                </c:pt>
                <c:pt idx="46">
                  <c:v>-0.67901234567901236</c:v>
                </c:pt>
                <c:pt idx="47">
                  <c:v>-0.62962962962962965</c:v>
                </c:pt>
                <c:pt idx="48">
                  <c:v>-0.5679012345679012</c:v>
                </c:pt>
                <c:pt idx="49">
                  <c:v>-0.49382716049382713</c:v>
                </c:pt>
                <c:pt idx="50">
                  <c:v>-0.41975308641975306</c:v>
                </c:pt>
                <c:pt idx="51">
                  <c:v>-0.34567901234567899</c:v>
                </c:pt>
                <c:pt idx="52">
                  <c:v>-0.27160493827160492</c:v>
                </c:pt>
                <c:pt idx="53">
                  <c:v>-0.19753086419753085</c:v>
                </c:pt>
                <c:pt idx="54">
                  <c:v>-0.14814814814814814</c:v>
                </c:pt>
                <c:pt idx="55">
                  <c:v>-9.8765432098765427E-2</c:v>
                </c:pt>
                <c:pt idx="56">
                  <c:v>-4.9382716049382713E-2</c:v>
                </c:pt>
                <c:pt idx="57">
                  <c:v>-2.4691358024691357E-2</c:v>
                </c:pt>
                <c:pt idx="58">
                  <c:v>-1.2345679012345678E-2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DBCE-471F-9EEC-C9B79F9A9FE8}"/>
            </c:ext>
          </c:extLst>
        </c:ser>
        <c:ser>
          <c:idx val="39"/>
          <c:order val="39"/>
          <c:tx>
            <c:strRef>
              <c:f>Tabelle1!$AIO$1</c:f>
              <c:strCache>
                <c:ptCount val="1"/>
                <c:pt idx="0">
                  <c:v>4.1</c:v>
                </c:pt>
              </c:strCache>
            </c:strRef>
          </c:tx>
          <c:spPr>
            <a:solidFill>
              <a:schemeClr val="accent4">
                <a:tint val="63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Tabelle1!$AIO$2:$AIO$82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-1.2345679012345678E-2</c:v>
                </c:pt>
                <c:pt idx="25">
                  <c:v>-2.4691358024691357E-2</c:v>
                </c:pt>
                <c:pt idx="26">
                  <c:v>-4.9382716049382713E-2</c:v>
                </c:pt>
                <c:pt idx="27">
                  <c:v>-7.407407407407407E-2</c:v>
                </c:pt>
                <c:pt idx="28">
                  <c:v>-0.1111111111111111</c:v>
                </c:pt>
                <c:pt idx="29">
                  <c:v>-0.14814814814814814</c:v>
                </c:pt>
                <c:pt idx="30">
                  <c:v>-0.18518518518518517</c:v>
                </c:pt>
                <c:pt idx="31">
                  <c:v>-0.23456790123456789</c:v>
                </c:pt>
                <c:pt idx="32">
                  <c:v>-0.29629629629629628</c:v>
                </c:pt>
                <c:pt idx="33">
                  <c:v>-0.34567901234567899</c:v>
                </c:pt>
                <c:pt idx="34">
                  <c:v>-0.39506172839506171</c:v>
                </c:pt>
                <c:pt idx="35">
                  <c:v>-0.43209876543209874</c:v>
                </c:pt>
                <c:pt idx="36">
                  <c:v>-0.46913580246913578</c:v>
                </c:pt>
                <c:pt idx="37">
                  <c:v>-0.49382716049382713</c:v>
                </c:pt>
                <c:pt idx="38">
                  <c:v>-0.53086419753086422</c:v>
                </c:pt>
                <c:pt idx="39">
                  <c:v>-0.55555555555555558</c:v>
                </c:pt>
                <c:pt idx="40">
                  <c:v>-0.5679012345679012</c:v>
                </c:pt>
                <c:pt idx="41">
                  <c:v>-0.5679012345679012</c:v>
                </c:pt>
                <c:pt idx="42">
                  <c:v>-0.55555555555555558</c:v>
                </c:pt>
                <c:pt idx="43">
                  <c:v>-0.54320987654320985</c:v>
                </c:pt>
                <c:pt idx="44">
                  <c:v>-0.53086419753086422</c:v>
                </c:pt>
                <c:pt idx="45">
                  <c:v>-0.49382716049382713</c:v>
                </c:pt>
                <c:pt idx="46">
                  <c:v>-0.4567901234567901</c:v>
                </c:pt>
                <c:pt idx="47">
                  <c:v>-0.40740740740740738</c:v>
                </c:pt>
                <c:pt idx="48">
                  <c:v>-0.35802469135802467</c:v>
                </c:pt>
                <c:pt idx="49">
                  <c:v>-0.29629629629629628</c:v>
                </c:pt>
                <c:pt idx="50">
                  <c:v>-0.23456790123456789</c:v>
                </c:pt>
                <c:pt idx="51">
                  <c:v>-0.18518518518518517</c:v>
                </c:pt>
                <c:pt idx="52">
                  <c:v>-0.13580246913580246</c:v>
                </c:pt>
                <c:pt idx="53">
                  <c:v>-8.6419753086419748E-2</c:v>
                </c:pt>
                <c:pt idx="54">
                  <c:v>-6.1728395061728392E-2</c:v>
                </c:pt>
                <c:pt idx="55">
                  <c:v>-3.7037037037037035E-2</c:v>
                </c:pt>
                <c:pt idx="56">
                  <c:v>-1.2345679012345678E-2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DBCE-471F-9EEC-C9B79F9A9FE8}"/>
            </c:ext>
          </c:extLst>
        </c:ser>
        <c:ser>
          <c:idx val="40"/>
          <c:order val="40"/>
          <c:tx>
            <c:strRef>
              <c:f>Tabelle1!$AIP$1</c:f>
              <c:strCache>
                <c:ptCount val="1"/>
                <c:pt idx="0">
                  <c:v>4.0</c:v>
                </c:pt>
              </c:strCache>
            </c:strRef>
          </c:tx>
          <c:spPr>
            <a:solidFill>
              <a:schemeClr val="accent4">
                <a:tint val="60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Tabelle1!$AIP$2:$AIP$82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-1.2345679012345678E-2</c:v>
                </c:pt>
                <c:pt idx="27">
                  <c:v>-2.4691358024691357E-2</c:v>
                </c:pt>
                <c:pt idx="28">
                  <c:v>-4.9382716049382713E-2</c:v>
                </c:pt>
                <c:pt idx="29">
                  <c:v>-7.407407407407407E-2</c:v>
                </c:pt>
                <c:pt idx="30">
                  <c:v>-9.8765432098765427E-2</c:v>
                </c:pt>
                <c:pt idx="31">
                  <c:v>-0.13580246913580246</c:v>
                </c:pt>
                <c:pt idx="32">
                  <c:v>-0.1728395061728395</c:v>
                </c:pt>
                <c:pt idx="33">
                  <c:v>-0.20987654320987653</c:v>
                </c:pt>
                <c:pt idx="34">
                  <c:v>-0.24691358024691357</c:v>
                </c:pt>
                <c:pt idx="35">
                  <c:v>-0.27160493827160492</c:v>
                </c:pt>
                <c:pt idx="36">
                  <c:v>-0.29629629629629628</c:v>
                </c:pt>
                <c:pt idx="37">
                  <c:v>-0.30864197530864196</c:v>
                </c:pt>
                <c:pt idx="38">
                  <c:v>-0.33333333333333331</c:v>
                </c:pt>
                <c:pt idx="39">
                  <c:v>-0.34567901234567899</c:v>
                </c:pt>
                <c:pt idx="40">
                  <c:v>-0.34567901234567899</c:v>
                </c:pt>
                <c:pt idx="41">
                  <c:v>-0.34567901234567899</c:v>
                </c:pt>
                <c:pt idx="42">
                  <c:v>-0.33333333333333331</c:v>
                </c:pt>
                <c:pt idx="43">
                  <c:v>-0.32098765432098764</c:v>
                </c:pt>
                <c:pt idx="44">
                  <c:v>-0.30864197530864196</c:v>
                </c:pt>
                <c:pt idx="45">
                  <c:v>-0.2839506172839506</c:v>
                </c:pt>
                <c:pt idx="46">
                  <c:v>-0.25925925925925924</c:v>
                </c:pt>
                <c:pt idx="47">
                  <c:v>-0.22222222222222221</c:v>
                </c:pt>
                <c:pt idx="48">
                  <c:v>-0.18518518518518517</c:v>
                </c:pt>
                <c:pt idx="49">
                  <c:v>-0.14814814814814814</c:v>
                </c:pt>
                <c:pt idx="50">
                  <c:v>-0.1111111111111111</c:v>
                </c:pt>
                <c:pt idx="51">
                  <c:v>-8.6419753086419748E-2</c:v>
                </c:pt>
                <c:pt idx="52">
                  <c:v>-6.1728395061728392E-2</c:v>
                </c:pt>
                <c:pt idx="53">
                  <c:v>-3.7037037037037035E-2</c:v>
                </c:pt>
                <c:pt idx="54">
                  <c:v>-2.4691358024691357E-2</c:v>
                </c:pt>
                <c:pt idx="55">
                  <c:v>-1.2345679012345678E-2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DBCE-471F-9EEC-C9B79F9A9FE8}"/>
            </c:ext>
          </c:extLst>
        </c:ser>
        <c:ser>
          <c:idx val="41"/>
          <c:order val="41"/>
          <c:tx>
            <c:strRef>
              <c:f>Tabelle1!$AIQ$1</c:f>
              <c:strCache>
                <c:ptCount val="1"/>
                <c:pt idx="0">
                  <c:v>4.0</c:v>
                </c:pt>
              </c:strCache>
            </c:strRef>
          </c:tx>
          <c:spPr>
            <a:solidFill>
              <a:schemeClr val="accent4">
                <a:tint val="57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Tabelle1!$AIQ$2:$AIQ$82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-1.2345679012345678E-2</c:v>
                </c:pt>
                <c:pt idx="29">
                  <c:v>-2.4691358024691357E-2</c:v>
                </c:pt>
                <c:pt idx="30">
                  <c:v>-3.7037037037037035E-2</c:v>
                </c:pt>
                <c:pt idx="31">
                  <c:v>-6.1728395061728392E-2</c:v>
                </c:pt>
                <c:pt idx="32">
                  <c:v>-8.6419753086419748E-2</c:v>
                </c:pt>
                <c:pt idx="33">
                  <c:v>-0.1111111111111111</c:v>
                </c:pt>
                <c:pt idx="34">
                  <c:v>-0.13580246913580246</c:v>
                </c:pt>
                <c:pt idx="35">
                  <c:v>-0.16049382716049382</c:v>
                </c:pt>
                <c:pt idx="36">
                  <c:v>-0.18518518518518517</c:v>
                </c:pt>
                <c:pt idx="37">
                  <c:v>-0.19753086419753085</c:v>
                </c:pt>
                <c:pt idx="38">
                  <c:v>-0.20987654320987653</c:v>
                </c:pt>
                <c:pt idx="39">
                  <c:v>-0.22222222222222221</c:v>
                </c:pt>
                <c:pt idx="40">
                  <c:v>-0.22222222222222221</c:v>
                </c:pt>
                <c:pt idx="41">
                  <c:v>-0.22222222222222221</c:v>
                </c:pt>
                <c:pt idx="42">
                  <c:v>-0.20987654320987653</c:v>
                </c:pt>
                <c:pt idx="43">
                  <c:v>-0.19753086419753085</c:v>
                </c:pt>
                <c:pt idx="44">
                  <c:v>-0.18518518518518517</c:v>
                </c:pt>
                <c:pt idx="45">
                  <c:v>-0.16049382716049382</c:v>
                </c:pt>
                <c:pt idx="46">
                  <c:v>-0.13580246913580246</c:v>
                </c:pt>
                <c:pt idx="47">
                  <c:v>-0.1111111111111111</c:v>
                </c:pt>
                <c:pt idx="48">
                  <c:v>-8.6419753086419748E-2</c:v>
                </c:pt>
                <c:pt idx="49">
                  <c:v>-6.1728395061728392E-2</c:v>
                </c:pt>
                <c:pt idx="50">
                  <c:v>-3.7037037037037035E-2</c:v>
                </c:pt>
                <c:pt idx="51">
                  <c:v>-2.4691358024691357E-2</c:v>
                </c:pt>
                <c:pt idx="52">
                  <c:v>-1.2345679012345678E-2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DBCE-471F-9EEC-C9B79F9A9FE8}"/>
            </c:ext>
          </c:extLst>
        </c:ser>
        <c:ser>
          <c:idx val="42"/>
          <c:order val="42"/>
          <c:tx>
            <c:strRef>
              <c:f>Tabelle1!$AIR$1</c:f>
              <c:strCache>
                <c:ptCount val="1"/>
                <c:pt idx="0">
                  <c:v>3.9</c:v>
                </c:pt>
              </c:strCache>
            </c:strRef>
          </c:tx>
          <c:spPr>
            <a:solidFill>
              <a:schemeClr val="accent4">
                <a:tint val="55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Tabelle1!$AIR$2:$AIR$82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-1.2345679012345678E-2</c:v>
                </c:pt>
                <c:pt idx="32">
                  <c:v>-2.4691358024691357E-2</c:v>
                </c:pt>
                <c:pt idx="33">
                  <c:v>-3.7037037037037035E-2</c:v>
                </c:pt>
                <c:pt idx="34">
                  <c:v>-4.9382716049382713E-2</c:v>
                </c:pt>
                <c:pt idx="35">
                  <c:v>-6.1728395061728392E-2</c:v>
                </c:pt>
                <c:pt idx="36">
                  <c:v>-7.407407407407407E-2</c:v>
                </c:pt>
                <c:pt idx="37">
                  <c:v>-8.6419753086419748E-2</c:v>
                </c:pt>
                <c:pt idx="38">
                  <c:v>-9.8765432098765427E-2</c:v>
                </c:pt>
                <c:pt idx="39">
                  <c:v>-0.1111111111111111</c:v>
                </c:pt>
                <c:pt idx="40">
                  <c:v>-0.1111111111111111</c:v>
                </c:pt>
                <c:pt idx="41">
                  <c:v>-0.1111111111111111</c:v>
                </c:pt>
                <c:pt idx="42">
                  <c:v>-9.8765432098765427E-2</c:v>
                </c:pt>
                <c:pt idx="43">
                  <c:v>-8.6419753086419748E-2</c:v>
                </c:pt>
                <c:pt idx="44">
                  <c:v>-7.407407407407407E-2</c:v>
                </c:pt>
                <c:pt idx="45">
                  <c:v>-6.1728395061728392E-2</c:v>
                </c:pt>
                <c:pt idx="46">
                  <c:v>-4.9382716049382713E-2</c:v>
                </c:pt>
                <c:pt idx="47">
                  <c:v>-3.7037037037037035E-2</c:v>
                </c:pt>
                <c:pt idx="48">
                  <c:v>-2.4691358024691357E-2</c:v>
                </c:pt>
                <c:pt idx="49">
                  <c:v>-1.2345679012345678E-2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DBCE-471F-9EEC-C9B79F9A9FE8}"/>
            </c:ext>
          </c:extLst>
        </c:ser>
        <c:ser>
          <c:idx val="43"/>
          <c:order val="43"/>
          <c:tx>
            <c:strRef>
              <c:f>Tabelle1!$AIS$1</c:f>
              <c:strCache>
                <c:ptCount val="1"/>
                <c:pt idx="0">
                  <c:v>3.9</c:v>
                </c:pt>
              </c:strCache>
            </c:strRef>
          </c:tx>
          <c:spPr>
            <a:solidFill>
              <a:schemeClr val="accent4">
                <a:tint val="52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Tabelle1!$AIS$2:$AIS$82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DBCE-471F-9EEC-C9B79F9A9FE8}"/>
            </c:ext>
          </c:extLst>
        </c:ser>
        <c:ser>
          <c:idx val="44"/>
          <c:order val="44"/>
          <c:tx>
            <c:strRef>
              <c:f>Tabelle1!$AIT$1</c:f>
              <c:strCache>
                <c:ptCount val="1"/>
                <c:pt idx="0">
                  <c:v>3.8</c:v>
                </c:pt>
              </c:strCache>
            </c:strRef>
          </c:tx>
          <c:spPr>
            <a:solidFill>
              <a:schemeClr val="accent4">
                <a:tint val="49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Tabelle1!$AIT$2:$AIT$82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BCE-471F-9EEC-C9B79F9A9FE8}"/>
            </c:ext>
          </c:extLst>
        </c:ser>
        <c:ser>
          <c:idx val="45"/>
          <c:order val="45"/>
          <c:tx>
            <c:strRef>
              <c:f>Tabelle1!$AIU$1</c:f>
              <c:strCache>
                <c:ptCount val="1"/>
                <c:pt idx="0">
                  <c:v>3.8</c:v>
                </c:pt>
              </c:strCache>
            </c:strRef>
          </c:tx>
          <c:spPr>
            <a:solidFill>
              <a:schemeClr val="accent4">
                <a:tint val="47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Tabelle1!$AIU$2:$AIU$82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DBCE-471F-9EEC-C9B79F9A9FE8}"/>
            </c:ext>
          </c:extLst>
        </c:ser>
        <c:ser>
          <c:idx val="46"/>
          <c:order val="46"/>
          <c:tx>
            <c:strRef>
              <c:f>Tabelle1!$AIV$1</c:f>
              <c:strCache>
                <c:ptCount val="1"/>
                <c:pt idx="0">
                  <c:v>3.7</c:v>
                </c:pt>
              </c:strCache>
            </c:strRef>
          </c:tx>
          <c:spPr>
            <a:solidFill>
              <a:schemeClr val="accent4">
                <a:tint val="44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Tabelle1!$AIV$2:$AIV$82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DBCE-471F-9EEC-C9B79F9A9FE8}"/>
            </c:ext>
          </c:extLst>
        </c:ser>
        <c:ser>
          <c:idx val="47"/>
          <c:order val="47"/>
          <c:tx>
            <c:strRef>
              <c:f>Tabelle1!$AIW$1</c:f>
              <c:strCache>
                <c:ptCount val="1"/>
                <c:pt idx="0">
                  <c:v>3.7</c:v>
                </c:pt>
              </c:strCache>
            </c:strRef>
          </c:tx>
          <c:spPr>
            <a:solidFill>
              <a:schemeClr val="accent4">
                <a:tint val="41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Tabelle1!$AIW$2:$AIW$82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DBCE-471F-9EEC-C9B79F9A9FE8}"/>
            </c:ext>
          </c:extLst>
        </c:ser>
        <c:ser>
          <c:idx val="48"/>
          <c:order val="48"/>
          <c:tx>
            <c:strRef>
              <c:f>Tabelle1!$AIX$1</c:f>
              <c:strCache>
                <c:ptCount val="1"/>
                <c:pt idx="0">
                  <c:v>3.6</c:v>
                </c:pt>
              </c:strCache>
            </c:strRef>
          </c:tx>
          <c:spPr>
            <a:solidFill>
              <a:schemeClr val="accent4">
                <a:tint val="39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Tabelle1!$AIX$2:$AIX$82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DBCE-471F-9EEC-C9B79F9A9FE8}"/>
            </c:ext>
          </c:extLst>
        </c:ser>
        <c:ser>
          <c:idx val="49"/>
          <c:order val="49"/>
          <c:tx>
            <c:strRef>
              <c:f>Tabelle1!$AIY$1</c:f>
              <c:strCache>
                <c:ptCount val="1"/>
                <c:pt idx="0">
                  <c:v>3.6</c:v>
                </c:pt>
              </c:strCache>
            </c:strRef>
          </c:tx>
          <c:spPr>
            <a:solidFill>
              <a:schemeClr val="accent4">
                <a:tint val="36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Tabelle1!$AIY$2:$AIY$82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DBCE-471F-9EEC-C9B79F9A9FE8}"/>
            </c:ext>
          </c:extLst>
        </c:ser>
        <c:ser>
          <c:idx val="50"/>
          <c:order val="50"/>
          <c:tx>
            <c:strRef>
              <c:f>Tabelle1!$AIZ$1</c:f>
              <c:strCache>
                <c:ptCount val="1"/>
                <c:pt idx="0">
                  <c:v>3.5</c:v>
                </c:pt>
              </c:strCache>
            </c:strRef>
          </c:tx>
          <c:spPr>
            <a:solidFill>
              <a:schemeClr val="accent4">
                <a:tint val="33000"/>
              </a:schemeClr>
            </a:solidFill>
            <a:ln/>
            <a:effectLst/>
            <a:sp3d/>
          </c:spPr>
          <c:cat>
            <c:numRef>
              <c:f>Tabelle1!$AHA$2:$AHA$82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Tabelle1!$AIZ$2:$AIZ$82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DBCE-471F-9EEC-C9B79F9A9FE8}"/>
            </c:ext>
          </c:extLst>
        </c:ser>
        <c:bandFmts>
          <c:bandFmt>
            <c:idx val="0"/>
            <c:spPr>
              <a:solidFill>
                <a:schemeClr val="accent4">
                  <a:shade val="53000"/>
                </a:schemeClr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4">
                  <a:shade val="76000"/>
                </a:schemeClr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>
                  <a:tint val="77000"/>
                </a:schemeClr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4">
                  <a:tint val="54000"/>
                </a:schemeClr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4">
                  <a:tint val="30000"/>
                </a:schemeClr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4">
                  <a:tint val="7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4">
                  <a:tint val="84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4">
                  <a:tint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tint val="37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4">
                  <a:tint val="14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4">
                  <a:tint val="9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4">
                  <a:tint val="67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4">
                  <a:tint val="44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4">
                  <a:tint val="20000"/>
                </a:schemeClr>
              </a:solidFill>
              <a:ln/>
              <a:effectLst/>
              <a:sp3d/>
            </c:spPr>
          </c:bandFmt>
        </c:bandFmts>
        <c:axId val="1815368463"/>
        <c:axId val="1815355567"/>
        <c:axId val="1725749279"/>
      </c:surface3DChart>
      <c:catAx>
        <c:axId val="1815368463"/>
        <c:scaling>
          <c:orientation val="minMax"/>
        </c:scaling>
        <c:delete val="1"/>
        <c:axPos val="b"/>
        <c:majorGridlines>
          <c:spPr>
            <a:ln w="1270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15355567"/>
        <c:crossesAt val="-3"/>
        <c:auto val="1"/>
        <c:lblAlgn val="ctr"/>
        <c:lblOffset val="100"/>
        <c:tickLblSkip val="10"/>
        <c:tickMarkSkip val="5"/>
        <c:noMultiLvlLbl val="0"/>
      </c:catAx>
      <c:valAx>
        <c:axId val="1815355567"/>
        <c:scaling>
          <c:orientation val="minMax"/>
          <c:max val="0"/>
          <c:min val="-3"/>
        </c:scaling>
        <c:delete val="1"/>
        <c:axPos val="l"/>
        <c:minorGridlines>
          <c:spPr>
            <a:ln w="12700" cap="flat" cmpd="sng" algn="ctr">
              <a:noFill/>
              <a:prstDash val="solid"/>
              <a:round/>
            </a:ln>
            <a:effectLst/>
          </c:spPr>
        </c:minorGridlines>
        <c:numFmt formatCode="#,##0" sourceLinked="0"/>
        <c:majorTickMark val="out"/>
        <c:minorTickMark val="none"/>
        <c:tickLblPos val="high"/>
        <c:crossAx val="1815368463"/>
        <c:crosses val="autoZero"/>
        <c:crossBetween val="midCat"/>
        <c:majorUnit val="0.75000000000000011"/>
      </c:valAx>
      <c:serAx>
        <c:axId val="1725749279"/>
        <c:scaling>
          <c:orientation val="minMax"/>
        </c:scaling>
        <c:delete val="1"/>
        <c:axPos val="b"/>
        <c:majorGridlines>
          <c:spPr>
            <a:ln w="12700" cap="flat" cmpd="sng" algn="ctr">
              <a:noFill/>
              <a:prstDash val="solid"/>
              <a:round/>
            </a:ln>
            <a:effectLst/>
          </c:spPr>
        </c:majorGridlines>
        <c:majorTickMark val="none"/>
        <c:minorTickMark val="none"/>
        <c:tickLblPos val="nextTo"/>
        <c:crossAx val="1815355567"/>
        <c:crossesAt val="-3"/>
        <c:tickLblSkip val="10"/>
        <c:tickMarkSkip val="5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25B3E-F97F-4ED3-AFE6-3DCCEFFA76BC}" type="datetimeFigureOut">
              <a:rPr lang="de-CH" smtClean="0"/>
              <a:t>14.02.2022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9CF7-5FA8-458A-8100-A6719E7CA3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572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3974-532E-412E-85B2-13C0FE19C4B6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830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52B2-C482-4391-BCD9-796903A6304B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37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5D6-E2DB-44AF-BA24-F9DA57B1656E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013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256-9AE5-4729-B783-432BCC487263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65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08B4-9279-4105-8EF6-3FC3BF322AEE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3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4AD4-1648-4AA8-9BD6-E939E12F08C4}" type="datetime1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98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F659-37DC-4F32-930C-E8039CBDBA32}" type="datetime1">
              <a:rPr lang="de-CH" smtClean="0"/>
              <a:t>14.02.2022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5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690-740D-4D12-8667-8BDF01997AAD}" type="datetime1">
              <a:rPr lang="de-CH" smtClean="0"/>
              <a:t>14.02.2022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6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D90A-6EE6-48BE-99BF-51D627438083}" type="datetime1">
              <a:rPr lang="de-CH" smtClean="0"/>
              <a:t>14.02.2022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C5C8-8E1C-4656-8148-92C7F4B0E920}" type="datetime1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09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D004-AE26-4A66-8B3E-6518C189E86E}" type="datetime1">
              <a:rPr lang="de-CH" smtClean="0"/>
              <a:t>14.02.2022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Hossner &amp; Künzell (2021) | Bewegungswissenschaft | Kapitel 1: Bewegungsbeschreibungen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11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391E-1A3A-4EB5-B80F-2469654F20D4}" type="datetime1">
              <a:rPr lang="de-CH" smtClean="0"/>
              <a:t>14.02.2022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Hossner &amp; </a:t>
            </a:r>
            <a:r>
              <a:rPr lang="de-DE" dirty="0" err="1" smtClean="0"/>
              <a:t>Künzell</a:t>
            </a:r>
            <a:r>
              <a:rPr lang="de-DE" dirty="0" smtClean="0"/>
              <a:t> (2021) | Bewegungswissenschaft | Kapitel 1: Bewegungsbeschreibungen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DCB2-395F-4B5B-9FA2-0E8BD94A4B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20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5220000" y="360000"/>
            <a:ext cx="2401424" cy="1052014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8: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5220000" y="2160000"/>
            <a:ext cx="3600000" cy="37490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Kapitel 8: Bewegungslernen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207)</a:t>
            </a:r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[Einleitungsbild]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5235903" y="2675551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Kapitel 8 / Einleitungsbild: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domeckopol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(pixabay.com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de/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/leichtathletik-stabhochsprung-sport-651198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/, CC0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60000"/>
            <a:ext cx="4320000" cy="28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0" name="Rechteck 9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4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3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441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8.5: Schematische Darstellung einer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McCulloch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-Pitts-Zelle (links) und ein simples Modell der Aktivierung eines einzelnen Neurons (rechts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230)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40000" y="360000"/>
            <a:ext cx="4320000" cy="1800000"/>
            <a:chOff x="1440000" y="2160000"/>
            <a:chExt cx="4320000" cy="1800000"/>
          </a:xfrm>
        </p:grpSpPr>
        <p:sp>
          <p:nvSpPr>
            <p:cNvPr id="9" name="Rechteck 8"/>
            <p:cNvSpPr/>
            <p:nvPr/>
          </p:nvSpPr>
          <p:spPr>
            <a:xfrm>
              <a:off x="1440000" y="2160000"/>
              <a:ext cx="4320000" cy="18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555077" y="2376000"/>
              <a:ext cx="1972923" cy="1368000"/>
              <a:chOff x="1555077" y="2376000"/>
              <a:chExt cx="1972923" cy="1368000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EC5961C8-DBE1-4765-91D6-3E2E490942E7}"/>
                  </a:ext>
                </a:extLst>
              </p:cNvPr>
              <p:cNvSpPr/>
              <p:nvPr/>
            </p:nvSpPr>
            <p:spPr>
              <a:xfrm>
                <a:off x="2520000" y="2700000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1555077" y="2376000"/>
                <a:ext cx="276999" cy="1368000"/>
                <a:chOff x="1555077" y="2417500"/>
                <a:chExt cx="276999" cy="1368000"/>
              </a:xfrm>
            </p:grpSpPr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67F8B1E9-6A64-4646-BAD0-B156555C18B0}"/>
                    </a:ext>
                  </a:extLst>
                </p:cNvPr>
                <p:cNvSpPr txBox="1"/>
                <p:nvPr/>
              </p:nvSpPr>
              <p:spPr>
                <a:xfrm>
                  <a:off x="1584000" y="2417500"/>
                  <a:ext cx="144000" cy="36000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C94973E5-4714-4519-B9FA-9D65A6E958B7}"/>
                    </a:ext>
                  </a:extLst>
                </p:cNvPr>
                <p:cNvSpPr txBox="1"/>
                <p:nvPr/>
              </p:nvSpPr>
              <p:spPr>
                <a:xfrm>
                  <a:off x="1584000" y="2669500"/>
                  <a:ext cx="144000" cy="36000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3E737385-A25E-4729-B5A5-F446C090ED4A}"/>
                    </a:ext>
                  </a:extLst>
                </p:cNvPr>
                <p:cNvSpPr txBox="1"/>
                <p:nvPr/>
              </p:nvSpPr>
              <p:spPr>
                <a:xfrm>
                  <a:off x="1584000" y="2921500"/>
                  <a:ext cx="144000" cy="36000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de-DE" sz="1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700316B5-235F-416B-B53A-E81292E5D1CD}"/>
                    </a:ext>
                  </a:extLst>
                </p:cNvPr>
                <p:cNvSpPr txBox="1"/>
                <p:nvPr/>
              </p:nvSpPr>
              <p:spPr>
                <a:xfrm>
                  <a:off x="1584000" y="3425500"/>
                  <a:ext cx="144000" cy="36000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ctr" anchorCtr="0">
                  <a:spAutoFit/>
                </a:bodyPr>
                <a:lstStyle/>
                <a:p>
                  <a:r>
                    <a:rPr lang="de-DE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de-DE" sz="1200" baseline="-25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de-DE" sz="12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BB726472-696B-4378-A221-B22AA70C19C4}"/>
                    </a:ext>
                  </a:extLst>
                </p:cNvPr>
                <p:cNvSpPr txBox="1"/>
                <p:nvPr/>
              </p:nvSpPr>
              <p:spPr>
                <a:xfrm>
                  <a:off x="1555077" y="3173376"/>
                  <a:ext cx="276999" cy="360000"/>
                </a:xfrm>
                <a:prstGeom prst="rect">
                  <a:avLst/>
                </a:prstGeom>
                <a:noFill/>
              </p:spPr>
              <p:txBody>
                <a:bodyPr vert="vert" wrap="square" lIns="0" rIns="0" rtlCol="0" anchor="ctr" anchorCtr="0">
                  <a:spAutoFit/>
                </a:bodyPr>
                <a:lstStyle/>
                <a:p>
                  <a:pPr algn="ctr"/>
                  <a:r>
                    <a:rPr lang="de-DE" dirty="0"/>
                    <a:t>…</a:t>
                  </a:r>
                </a:p>
              </p:txBody>
            </p:sp>
          </p:grp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292B73F-2DD9-4615-8E7F-D108DCA91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0000" y="2696825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48A356A7-B733-4CC2-B2C2-96FD3DE02149}"/>
                  </a:ext>
                </a:extLst>
              </p:cNvPr>
              <p:cNvSpPr txBox="1"/>
              <p:nvPr/>
            </p:nvSpPr>
            <p:spPr>
              <a:xfrm>
                <a:off x="2522564" y="2793618"/>
                <a:ext cx="365018" cy="44203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ctr" anchorCtr="0">
                <a:spAutoFit/>
              </a:bodyPr>
              <a:lstStyle/>
              <a:p>
                <a:r>
                  <a:rPr lang="de-DE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∑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B0D8098-AEAB-4ED0-AA0E-097DD17626E8}"/>
                  </a:ext>
                </a:extLst>
              </p:cNvPr>
              <p:cNvSpPr txBox="1"/>
              <p:nvPr/>
            </p:nvSpPr>
            <p:spPr>
              <a:xfrm>
                <a:off x="2876750" y="2794313"/>
                <a:ext cx="345782" cy="503590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ctr" anchorCtr="0">
                <a:spAutoFit/>
              </a:bodyPr>
              <a:lstStyle/>
              <a:p>
                <a:r>
                  <a:rPr lang="el-GR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endParaRPr lang="de-DE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A94A0E35-ABA5-419B-AE83-D19E01825861}"/>
                  </a:ext>
                </a:extLst>
              </p:cNvPr>
              <p:cNvCxnSpPr>
                <a:cxnSpLocks/>
                <a:stCxn id="31" idx="3"/>
              </p:cNvCxnSpPr>
              <p:nvPr/>
            </p:nvCxnSpPr>
            <p:spPr>
              <a:xfrm>
                <a:off x="1728000" y="2808000"/>
                <a:ext cx="806400" cy="1368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15B92EEC-EA63-4E89-B164-C52255A9697F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1728000" y="2556000"/>
                <a:ext cx="849600" cy="3024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1E63FABA-5C21-4C16-8DDB-A5A4179533D0}"/>
                  </a:ext>
                </a:extLst>
              </p:cNvPr>
              <p:cNvCxnSpPr>
                <a:cxnSpLocks/>
                <a:stCxn id="32" idx="3"/>
                <a:endCxn id="20" idx="2"/>
              </p:cNvCxnSpPr>
              <p:nvPr/>
            </p:nvCxnSpPr>
            <p:spPr>
              <a:xfrm>
                <a:off x="1728000" y="3060000"/>
                <a:ext cx="792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C4B4B406-E259-404E-B79D-04F65FA00180}"/>
                  </a:ext>
                </a:extLst>
              </p:cNvPr>
              <p:cNvCxnSpPr>
                <a:cxnSpLocks/>
                <a:stCxn id="33" idx="3"/>
              </p:cNvCxnSpPr>
              <p:nvPr/>
            </p:nvCxnSpPr>
            <p:spPr>
              <a:xfrm flipV="1">
                <a:off x="1728000" y="3258001"/>
                <a:ext cx="843494" cy="305999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5A6F9CFD-CEC7-4559-81DF-B715F6044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000" y="3060000"/>
                <a:ext cx="2880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/>
          </p:nvGrpSpPr>
          <p:grpSpPr>
            <a:xfrm>
              <a:off x="3600000" y="2160000"/>
              <a:ext cx="2160000" cy="1800000"/>
              <a:chOff x="3600000" y="2160000"/>
              <a:chExt cx="2160000" cy="1800000"/>
            </a:xfrm>
          </p:grpSpPr>
          <p:graphicFrame>
            <p:nvGraphicFramePr>
              <p:cNvPr id="12" name="Diagramm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7954982"/>
                  </p:ext>
                </p:extLst>
              </p:nvPr>
            </p:nvGraphicFramePr>
            <p:xfrm>
              <a:off x="3600000" y="2160000"/>
              <a:ext cx="216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7" name="Rechteck 16"/>
              <p:cNvSpPr/>
              <p:nvPr/>
            </p:nvSpPr>
            <p:spPr>
              <a:xfrm>
                <a:off x="4659313" y="3481391"/>
                <a:ext cx="1027112" cy="157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3811588" y="3480771"/>
                <a:ext cx="462100" cy="157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B0D8098-AEAB-4ED0-AA0E-097DD17626E8}"/>
                  </a:ext>
                </a:extLst>
              </p:cNvPr>
              <p:cNvSpPr txBox="1"/>
              <p:nvPr/>
            </p:nvSpPr>
            <p:spPr>
              <a:xfrm>
                <a:off x="4643648" y="3472569"/>
                <a:ext cx="215938" cy="226591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ctr" anchorCtr="0">
                <a:spAutoFit/>
              </a:bodyPr>
              <a:lstStyle/>
              <a:p>
                <a:r>
                  <a:rPr lang="el-GR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θ</a:t>
                </a:r>
                <a:endParaRPr lang="de-D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37" name="Rechteck 36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4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7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8.6: Fortschreitung der Erregung in einem künstlichen neuronalen Netz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von (a)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Erregung der Eingabeschicht über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Erregung der mittleren Schicht nach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Erregung der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Ausgabeschicht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231)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40000" y="360000"/>
            <a:ext cx="4320000" cy="1800000"/>
            <a:chOff x="1368000" y="3708000"/>
            <a:chExt cx="4320000" cy="1800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880000" y="3888000"/>
              <a:ext cx="1299174" cy="864000"/>
              <a:chOff x="2880000" y="3888000"/>
              <a:chExt cx="1299174" cy="864000"/>
            </a:xfrm>
          </p:grpSpPr>
          <p:cxnSp>
            <p:nvCxnSpPr>
              <p:cNvPr id="152" name="Gerade Verbindung mit Pfeil 151"/>
              <p:cNvCxnSpPr>
                <a:stCxn id="184" idx="6"/>
                <a:endCxn id="193" idx="2"/>
              </p:cNvCxnSpPr>
              <p:nvPr/>
            </p:nvCxnSpPr>
            <p:spPr>
              <a:xfrm flipV="1">
                <a:off x="3205587" y="3960000"/>
                <a:ext cx="252000" cy="90000"/>
              </a:xfrm>
              <a:prstGeom prst="straightConnector1">
                <a:avLst/>
              </a:prstGeom>
              <a:ln w="19050" cap="rnd">
                <a:solidFill>
                  <a:schemeClr val="accent2"/>
                </a:solidFill>
                <a:prstDash val="sys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mit Pfeil 152"/>
              <p:cNvCxnSpPr>
                <a:stCxn id="184" idx="6"/>
                <a:endCxn id="194" idx="2"/>
              </p:cNvCxnSpPr>
              <p:nvPr/>
            </p:nvCxnSpPr>
            <p:spPr>
              <a:xfrm>
                <a:off x="3205587" y="4050000"/>
                <a:ext cx="252000" cy="9000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mit Pfeil 153"/>
              <p:cNvCxnSpPr>
                <a:stCxn id="184" idx="6"/>
                <a:endCxn id="188" idx="2"/>
              </p:cNvCxnSpPr>
              <p:nvPr/>
            </p:nvCxnSpPr>
            <p:spPr>
              <a:xfrm>
                <a:off x="3205587" y="4050000"/>
                <a:ext cx="252000" cy="270000"/>
              </a:xfrm>
              <a:prstGeom prst="straightConnector1">
                <a:avLst/>
              </a:prstGeom>
              <a:ln w="3175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mit Pfeil 154"/>
              <p:cNvCxnSpPr>
                <a:stCxn id="184" idx="6"/>
                <a:endCxn id="189" idx="2"/>
              </p:cNvCxnSpPr>
              <p:nvPr/>
            </p:nvCxnSpPr>
            <p:spPr>
              <a:xfrm>
                <a:off x="3205587" y="4050000"/>
                <a:ext cx="252000" cy="450000"/>
              </a:xfrm>
              <a:prstGeom prst="straightConnector1">
                <a:avLst/>
              </a:prstGeom>
              <a:ln w="6350" cap="rnd">
                <a:solidFill>
                  <a:schemeClr val="accent2"/>
                </a:solidFill>
                <a:prstDash val="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mit Pfeil 155"/>
              <p:cNvCxnSpPr>
                <a:stCxn id="187" idx="6"/>
                <a:endCxn id="195" idx="2"/>
              </p:cNvCxnSpPr>
              <p:nvPr/>
            </p:nvCxnSpPr>
            <p:spPr>
              <a:xfrm>
                <a:off x="3205587" y="4590000"/>
                <a:ext cx="252000" cy="90000"/>
              </a:xfrm>
              <a:prstGeom prst="straightConnector1">
                <a:avLst/>
              </a:prstGeom>
              <a:ln w="6350" cap="rnd">
                <a:solidFill>
                  <a:schemeClr val="accent6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mit Pfeil 156"/>
              <p:cNvCxnSpPr>
                <a:stCxn id="184" idx="6"/>
                <a:endCxn id="195" idx="2"/>
              </p:cNvCxnSpPr>
              <p:nvPr/>
            </p:nvCxnSpPr>
            <p:spPr>
              <a:xfrm>
                <a:off x="3205587" y="4050000"/>
                <a:ext cx="252000" cy="630000"/>
              </a:xfrm>
              <a:prstGeom prst="straightConnector1">
                <a:avLst/>
              </a:prstGeom>
              <a:ln w="6350" cap="rnd">
                <a:solidFill>
                  <a:schemeClr val="accent6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mit Pfeil 157"/>
              <p:cNvCxnSpPr>
                <a:stCxn id="193" idx="6"/>
                <a:endCxn id="192" idx="2"/>
              </p:cNvCxnSpPr>
              <p:nvPr/>
            </p:nvCxnSpPr>
            <p:spPr>
              <a:xfrm>
                <a:off x="3601587" y="3960000"/>
                <a:ext cx="252000" cy="54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mit Pfeil 158"/>
              <p:cNvCxnSpPr>
                <a:stCxn id="193" idx="6"/>
                <a:endCxn id="191" idx="2"/>
              </p:cNvCxnSpPr>
              <p:nvPr/>
            </p:nvCxnSpPr>
            <p:spPr>
              <a:xfrm>
                <a:off x="3601587" y="3960000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mit Pfeil 159"/>
              <p:cNvCxnSpPr>
                <a:stCxn id="187" idx="6"/>
                <a:endCxn id="194" idx="2"/>
              </p:cNvCxnSpPr>
              <p:nvPr/>
            </p:nvCxnSpPr>
            <p:spPr>
              <a:xfrm flipV="1">
                <a:off x="3205587" y="4140000"/>
                <a:ext cx="252000" cy="450000"/>
              </a:xfrm>
              <a:prstGeom prst="straightConnector1">
                <a:avLst/>
              </a:prstGeom>
              <a:ln w="6350" cap="rnd">
                <a:solidFill>
                  <a:schemeClr val="accent2"/>
                </a:solidFill>
                <a:prstDash val="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mit Pfeil 160"/>
              <p:cNvCxnSpPr>
                <a:stCxn id="187" idx="6"/>
                <a:endCxn id="189" idx="2"/>
              </p:cNvCxnSpPr>
              <p:nvPr/>
            </p:nvCxnSpPr>
            <p:spPr>
              <a:xfrm flipV="1">
                <a:off x="3205587" y="4500000"/>
                <a:ext cx="252000" cy="90000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mit Pfeil 161"/>
              <p:cNvCxnSpPr>
                <a:stCxn id="187" idx="6"/>
                <a:endCxn id="193" idx="2"/>
              </p:cNvCxnSpPr>
              <p:nvPr/>
            </p:nvCxnSpPr>
            <p:spPr>
              <a:xfrm flipV="1">
                <a:off x="3205587" y="3960000"/>
                <a:ext cx="252000" cy="630000"/>
              </a:xfrm>
              <a:prstGeom prst="straightConnector1">
                <a:avLst/>
              </a:prstGeom>
              <a:ln w="6350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mit Pfeil 162"/>
              <p:cNvCxnSpPr>
                <a:stCxn id="187" idx="6"/>
                <a:endCxn id="188" idx="2"/>
              </p:cNvCxnSpPr>
              <p:nvPr/>
            </p:nvCxnSpPr>
            <p:spPr>
              <a:xfrm flipV="1">
                <a:off x="3205587" y="4320000"/>
                <a:ext cx="252000" cy="270000"/>
              </a:xfrm>
              <a:prstGeom prst="straightConnector1">
                <a:avLst/>
              </a:prstGeom>
              <a:ln w="19050" cap="rnd">
                <a:solidFill>
                  <a:schemeClr val="accent2"/>
                </a:solidFill>
                <a:prstDash val="sys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mit Pfeil 163"/>
              <p:cNvCxnSpPr>
                <a:endCxn id="184" idx="2"/>
              </p:cNvCxnSpPr>
              <p:nvPr/>
            </p:nvCxnSpPr>
            <p:spPr>
              <a:xfrm flipV="1">
                <a:off x="2881587" y="4050000"/>
                <a:ext cx="180000" cy="4188"/>
              </a:xfrm>
              <a:prstGeom prst="straightConnector1">
                <a:avLst/>
              </a:prstGeom>
              <a:ln w="19050" cap="rnd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mit Pfeil 164"/>
              <p:cNvCxnSpPr>
                <a:endCxn id="186" idx="2"/>
              </p:cNvCxnSpPr>
              <p:nvPr/>
            </p:nvCxnSpPr>
            <p:spPr>
              <a:xfrm flipV="1">
                <a:off x="2880000" y="4410000"/>
                <a:ext cx="181587" cy="4188"/>
              </a:xfrm>
              <a:prstGeom prst="straightConnector1">
                <a:avLst/>
              </a:prstGeom>
              <a:ln w="6350" cap="rnd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mit Pfeil 165"/>
              <p:cNvCxnSpPr>
                <a:endCxn id="187" idx="2"/>
              </p:cNvCxnSpPr>
              <p:nvPr/>
            </p:nvCxnSpPr>
            <p:spPr>
              <a:xfrm flipV="1">
                <a:off x="2881587" y="4590000"/>
                <a:ext cx="180000" cy="4188"/>
              </a:xfrm>
              <a:prstGeom prst="straightConnector1">
                <a:avLst/>
              </a:prstGeom>
              <a:ln w="19050" cap="rnd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mit Pfeil 166"/>
              <p:cNvCxnSpPr>
                <a:stCxn id="193" idx="6"/>
                <a:endCxn id="190" idx="2"/>
              </p:cNvCxnSpPr>
              <p:nvPr/>
            </p:nvCxnSpPr>
            <p:spPr>
              <a:xfrm>
                <a:off x="3601587" y="3960000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mit Pfeil 167"/>
              <p:cNvCxnSpPr>
                <a:stCxn id="194" idx="6"/>
                <a:endCxn id="191" idx="2"/>
              </p:cNvCxnSpPr>
              <p:nvPr/>
            </p:nvCxnSpPr>
            <p:spPr>
              <a:xfrm>
                <a:off x="3601587" y="4140000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mit Pfeil 168"/>
              <p:cNvCxnSpPr>
                <a:stCxn id="194" idx="6"/>
                <a:endCxn id="192" idx="2"/>
              </p:cNvCxnSpPr>
              <p:nvPr/>
            </p:nvCxnSpPr>
            <p:spPr>
              <a:xfrm>
                <a:off x="3601587" y="4140000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mit Pfeil 169"/>
              <p:cNvCxnSpPr>
                <a:stCxn id="194" idx="6"/>
                <a:endCxn id="190" idx="2"/>
              </p:cNvCxnSpPr>
              <p:nvPr/>
            </p:nvCxnSpPr>
            <p:spPr>
              <a:xfrm>
                <a:off x="3601587" y="4140000"/>
                <a:ext cx="252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mit Pfeil 170"/>
              <p:cNvCxnSpPr>
                <a:stCxn id="188" idx="6"/>
                <a:endCxn id="191" idx="2"/>
              </p:cNvCxnSpPr>
              <p:nvPr/>
            </p:nvCxnSpPr>
            <p:spPr>
              <a:xfrm>
                <a:off x="3601587" y="4320000"/>
                <a:ext cx="252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mit Pfeil 171"/>
              <p:cNvCxnSpPr>
                <a:stCxn id="188" idx="6"/>
                <a:endCxn id="192" idx="2"/>
              </p:cNvCxnSpPr>
              <p:nvPr/>
            </p:nvCxnSpPr>
            <p:spPr>
              <a:xfrm>
                <a:off x="3601587" y="4320000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mit Pfeil 172"/>
              <p:cNvCxnSpPr>
                <a:stCxn id="188" idx="6"/>
                <a:endCxn id="190" idx="2"/>
              </p:cNvCxnSpPr>
              <p:nvPr/>
            </p:nvCxnSpPr>
            <p:spPr>
              <a:xfrm flipV="1">
                <a:off x="3601587" y="4140000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mit Pfeil 173"/>
              <p:cNvCxnSpPr>
                <a:stCxn id="189" idx="6"/>
                <a:endCxn id="190" idx="2"/>
              </p:cNvCxnSpPr>
              <p:nvPr/>
            </p:nvCxnSpPr>
            <p:spPr>
              <a:xfrm flipV="1">
                <a:off x="3601587" y="4140000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mit Pfeil 174"/>
              <p:cNvCxnSpPr>
                <a:stCxn id="189" idx="6"/>
                <a:endCxn id="191" idx="2"/>
              </p:cNvCxnSpPr>
              <p:nvPr/>
            </p:nvCxnSpPr>
            <p:spPr>
              <a:xfrm flipV="1">
                <a:off x="3601587" y="4320000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mit Pfeil 175"/>
              <p:cNvCxnSpPr>
                <a:stCxn id="189" idx="6"/>
                <a:endCxn id="192" idx="2"/>
              </p:cNvCxnSpPr>
              <p:nvPr/>
            </p:nvCxnSpPr>
            <p:spPr>
              <a:xfrm>
                <a:off x="3601587" y="4500000"/>
                <a:ext cx="252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mit Pfeil 176"/>
              <p:cNvCxnSpPr>
                <a:stCxn id="195" idx="6"/>
                <a:endCxn id="190" idx="2"/>
              </p:cNvCxnSpPr>
              <p:nvPr/>
            </p:nvCxnSpPr>
            <p:spPr>
              <a:xfrm flipV="1">
                <a:off x="3601587" y="4140000"/>
                <a:ext cx="252000" cy="54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mit Pfeil 177"/>
              <p:cNvCxnSpPr>
                <a:stCxn id="195" idx="6"/>
                <a:endCxn id="191" idx="2"/>
              </p:cNvCxnSpPr>
              <p:nvPr/>
            </p:nvCxnSpPr>
            <p:spPr>
              <a:xfrm flipV="1">
                <a:off x="3601587" y="4320000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mit Pfeil 178"/>
              <p:cNvCxnSpPr>
                <a:stCxn id="195" idx="6"/>
                <a:endCxn id="192" idx="2"/>
              </p:cNvCxnSpPr>
              <p:nvPr/>
            </p:nvCxnSpPr>
            <p:spPr>
              <a:xfrm flipV="1">
                <a:off x="3601587" y="4500000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mit Pfeil 179"/>
              <p:cNvCxnSpPr/>
              <p:nvPr/>
            </p:nvCxnSpPr>
            <p:spPr>
              <a:xfrm>
                <a:off x="3997587" y="4140000"/>
                <a:ext cx="180000" cy="97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mit Pfeil 180"/>
              <p:cNvCxnSpPr/>
              <p:nvPr/>
            </p:nvCxnSpPr>
            <p:spPr>
              <a:xfrm>
                <a:off x="3997587" y="4320000"/>
                <a:ext cx="180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 Verbindung mit Pfeil 181"/>
              <p:cNvCxnSpPr/>
              <p:nvPr/>
            </p:nvCxnSpPr>
            <p:spPr>
              <a:xfrm>
                <a:off x="3997587" y="4500000"/>
                <a:ext cx="18158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 Verbindung mit Pfeil 182"/>
              <p:cNvCxnSpPr/>
              <p:nvPr/>
            </p:nvCxnSpPr>
            <p:spPr>
              <a:xfrm flipV="1">
                <a:off x="2880000" y="4230000"/>
                <a:ext cx="181587" cy="4188"/>
              </a:xfrm>
              <a:prstGeom prst="straightConnector1">
                <a:avLst/>
              </a:prstGeom>
              <a:ln w="6350" cap="rnd">
                <a:solidFill>
                  <a:schemeClr val="accent2"/>
                </a:solidFill>
                <a:prstDash val="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Ellipse 183"/>
              <p:cNvSpPr/>
              <p:nvPr/>
            </p:nvSpPr>
            <p:spPr>
              <a:xfrm>
                <a:off x="3061587" y="3978000"/>
                <a:ext cx="144000" cy="144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3061587" y="4158000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Ellipse 185"/>
              <p:cNvSpPr/>
              <p:nvPr/>
            </p:nvSpPr>
            <p:spPr>
              <a:xfrm>
                <a:off x="3061587" y="4338000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3061587" y="4518000"/>
                <a:ext cx="144000" cy="144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3457587" y="4248000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3457587" y="4428000"/>
                <a:ext cx="144000" cy="144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Ellipse 189"/>
              <p:cNvSpPr/>
              <p:nvPr/>
            </p:nvSpPr>
            <p:spPr>
              <a:xfrm>
                <a:off x="3853587" y="4068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3853587" y="4248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Ellipse 191"/>
              <p:cNvSpPr/>
              <p:nvPr/>
            </p:nvSpPr>
            <p:spPr>
              <a:xfrm>
                <a:off x="3853587" y="4428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3457587" y="3888000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Ellipse 193"/>
              <p:cNvSpPr/>
              <p:nvPr/>
            </p:nvSpPr>
            <p:spPr>
              <a:xfrm>
                <a:off x="3457587" y="4068000"/>
                <a:ext cx="144000" cy="144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3457587" y="4608000"/>
                <a:ext cx="144000" cy="144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1440000" y="3888000"/>
              <a:ext cx="1299174" cy="864000"/>
              <a:chOff x="1440000" y="3892762"/>
              <a:chExt cx="1299174" cy="864000"/>
            </a:xfrm>
          </p:grpSpPr>
          <p:cxnSp>
            <p:nvCxnSpPr>
              <p:cNvPr id="98" name="Gerade Verbindung mit Pfeil 97"/>
              <p:cNvCxnSpPr>
                <a:stCxn id="140" idx="6"/>
                <a:endCxn id="149" idx="2"/>
              </p:cNvCxnSpPr>
              <p:nvPr/>
            </p:nvCxnSpPr>
            <p:spPr>
              <a:xfrm flipV="1">
                <a:off x="1765587" y="396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mit Pfeil 98"/>
              <p:cNvCxnSpPr>
                <a:stCxn id="140" idx="6"/>
                <a:endCxn id="150" idx="2"/>
              </p:cNvCxnSpPr>
              <p:nvPr/>
            </p:nvCxnSpPr>
            <p:spPr>
              <a:xfrm>
                <a:off x="1765587" y="405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/>
              <p:cNvCxnSpPr>
                <a:stCxn id="140" idx="6"/>
                <a:endCxn id="144" idx="2"/>
              </p:cNvCxnSpPr>
              <p:nvPr/>
            </p:nvCxnSpPr>
            <p:spPr>
              <a:xfrm>
                <a:off x="1765587" y="4054762"/>
                <a:ext cx="252000" cy="27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mit Pfeil 100"/>
              <p:cNvCxnSpPr>
                <a:stCxn id="141" idx="6"/>
                <a:endCxn id="145" idx="2"/>
              </p:cNvCxnSpPr>
              <p:nvPr/>
            </p:nvCxnSpPr>
            <p:spPr>
              <a:xfrm>
                <a:off x="1765587" y="4234762"/>
                <a:ext cx="252000" cy="27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mit Pfeil 101"/>
              <p:cNvCxnSpPr>
                <a:stCxn id="141" idx="6"/>
                <a:endCxn id="144" idx="2"/>
              </p:cNvCxnSpPr>
              <p:nvPr/>
            </p:nvCxnSpPr>
            <p:spPr>
              <a:xfrm>
                <a:off x="1765587" y="423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/>
              <p:cNvCxnSpPr>
                <a:stCxn id="140" idx="6"/>
                <a:endCxn id="145" idx="2"/>
              </p:cNvCxnSpPr>
              <p:nvPr/>
            </p:nvCxnSpPr>
            <p:spPr>
              <a:xfrm>
                <a:off x="1765587" y="4054762"/>
                <a:ext cx="252000" cy="45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mit Pfeil 103"/>
              <p:cNvCxnSpPr>
                <a:stCxn id="143" idx="6"/>
                <a:endCxn id="151" idx="2"/>
              </p:cNvCxnSpPr>
              <p:nvPr/>
            </p:nvCxnSpPr>
            <p:spPr>
              <a:xfrm>
                <a:off x="1765587" y="459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mit Pfeil 104"/>
              <p:cNvCxnSpPr>
                <a:stCxn id="140" idx="6"/>
                <a:endCxn id="151" idx="2"/>
              </p:cNvCxnSpPr>
              <p:nvPr/>
            </p:nvCxnSpPr>
            <p:spPr>
              <a:xfrm>
                <a:off x="1765587" y="4054762"/>
                <a:ext cx="252000" cy="63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mit Pfeil 105"/>
              <p:cNvCxnSpPr>
                <a:stCxn id="149" idx="6"/>
                <a:endCxn id="148" idx="2"/>
              </p:cNvCxnSpPr>
              <p:nvPr/>
            </p:nvCxnSpPr>
            <p:spPr>
              <a:xfrm>
                <a:off x="2161587" y="3964762"/>
                <a:ext cx="252000" cy="54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mit Pfeil 106"/>
              <p:cNvCxnSpPr>
                <a:stCxn id="149" idx="6"/>
                <a:endCxn id="147" idx="2"/>
              </p:cNvCxnSpPr>
              <p:nvPr/>
            </p:nvCxnSpPr>
            <p:spPr>
              <a:xfrm>
                <a:off x="2161587" y="3964762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mit Pfeil 107"/>
              <p:cNvCxnSpPr>
                <a:stCxn id="142" idx="6"/>
                <a:endCxn id="144" idx="2"/>
              </p:cNvCxnSpPr>
              <p:nvPr/>
            </p:nvCxnSpPr>
            <p:spPr>
              <a:xfrm flipV="1">
                <a:off x="1765587" y="432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/>
              <p:cNvCxnSpPr>
                <a:stCxn id="142" idx="6"/>
                <a:endCxn id="145" idx="2"/>
              </p:cNvCxnSpPr>
              <p:nvPr/>
            </p:nvCxnSpPr>
            <p:spPr>
              <a:xfrm>
                <a:off x="1765587" y="441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mit Pfeil 109"/>
              <p:cNvCxnSpPr>
                <a:stCxn id="142" idx="6"/>
                <a:endCxn id="151" idx="2"/>
              </p:cNvCxnSpPr>
              <p:nvPr/>
            </p:nvCxnSpPr>
            <p:spPr>
              <a:xfrm>
                <a:off x="1765587" y="4414762"/>
                <a:ext cx="252000" cy="27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mit Pfeil 110"/>
              <p:cNvCxnSpPr>
                <a:stCxn id="143" idx="6"/>
                <a:endCxn id="150" idx="2"/>
              </p:cNvCxnSpPr>
              <p:nvPr/>
            </p:nvCxnSpPr>
            <p:spPr>
              <a:xfrm flipV="1">
                <a:off x="1765587" y="4144762"/>
                <a:ext cx="252000" cy="45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mit Pfeil 111"/>
              <p:cNvCxnSpPr>
                <a:stCxn id="143" idx="6"/>
                <a:endCxn id="145" idx="2"/>
              </p:cNvCxnSpPr>
              <p:nvPr/>
            </p:nvCxnSpPr>
            <p:spPr>
              <a:xfrm flipV="1">
                <a:off x="1765587" y="450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/>
              <p:cNvCxnSpPr>
                <a:stCxn id="142" idx="6"/>
                <a:endCxn id="150" idx="2"/>
              </p:cNvCxnSpPr>
              <p:nvPr/>
            </p:nvCxnSpPr>
            <p:spPr>
              <a:xfrm flipV="1">
                <a:off x="1765587" y="4144762"/>
                <a:ext cx="252000" cy="27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mit Pfeil 113"/>
              <p:cNvCxnSpPr>
                <a:stCxn id="142" idx="6"/>
                <a:endCxn id="149" idx="2"/>
              </p:cNvCxnSpPr>
              <p:nvPr/>
            </p:nvCxnSpPr>
            <p:spPr>
              <a:xfrm flipV="1">
                <a:off x="1765587" y="3964762"/>
                <a:ext cx="252000" cy="45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mit Pfeil 114"/>
              <p:cNvCxnSpPr>
                <a:stCxn id="143" idx="6"/>
                <a:endCxn id="149" idx="2"/>
              </p:cNvCxnSpPr>
              <p:nvPr/>
            </p:nvCxnSpPr>
            <p:spPr>
              <a:xfrm flipV="1">
                <a:off x="1765587" y="3964762"/>
                <a:ext cx="252000" cy="63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/>
              <p:cNvCxnSpPr>
                <a:stCxn id="143" idx="6"/>
                <a:endCxn id="144" idx="2"/>
              </p:cNvCxnSpPr>
              <p:nvPr/>
            </p:nvCxnSpPr>
            <p:spPr>
              <a:xfrm flipV="1">
                <a:off x="1765587" y="4324762"/>
                <a:ext cx="252000" cy="27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mit Pfeil 116"/>
              <p:cNvCxnSpPr>
                <a:stCxn id="141" idx="6"/>
                <a:endCxn id="151" idx="2"/>
              </p:cNvCxnSpPr>
              <p:nvPr/>
            </p:nvCxnSpPr>
            <p:spPr>
              <a:xfrm>
                <a:off x="1765587" y="4234762"/>
                <a:ext cx="252000" cy="45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mit Pfeil 117"/>
              <p:cNvCxnSpPr>
                <a:endCxn id="140" idx="2"/>
              </p:cNvCxnSpPr>
              <p:nvPr/>
            </p:nvCxnSpPr>
            <p:spPr>
              <a:xfrm flipV="1">
                <a:off x="1441587" y="4054762"/>
                <a:ext cx="180000" cy="4188"/>
              </a:xfrm>
              <a:prstGeom prst="straightConnector1">
                <a:avLst/>
              </a:prstGeom>
              <a:ln w="19050" cap="rnd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mit Pfeil 118"/>
              <p:cNvCxnSpPr>
                <a:stCxn id="141" idx="6"/>
                <a:endCxn id="150" idx="2"/>
              </p:cNvCxnSpPr>
              <p:nvPr/>
            </p:nvCxnSpPr>
            <p:spPr>
              <a:xfrm flipV="1">
                <a:off x="1765587" y="4144762"/>
                <a:ext cx="252000" cy="9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mit Pfeil 119"/>
              <p:cNvCxnSpPr>
                <a:stCxn id="141" idx="6"/>
                <a:endCxn id="149" idx="2"/>
              </p:cNvCxnSpPr>
              <p:nvPr/>
            </p:nvCxnSpPr>
            <p:spPr>
              <a:xfrm flipV="1">
                <a:off x="1765587" y="3964762"/>
                <a:ext cx="252000" cy="27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 Verbindung mit Pfeil 120"/>
              <p:cNvCxnSpPr>
                <a:endCxn id="142" idx="2"/>
              </p:cNvCxnSpPr>
              <p:nvPr/>
            </p:nvCxnSpPr>
            <p:spPr>
              <a:xfrm flipV="1">
                <a:off x="1440000" y="4414762"/>
                <a:ext cx="181587" cy="4188"/>
              </a:xfrm>
              <a:prstGeom prst="straightConnector1">
                <a:avLst/>
              </a:prstGeom>
              <a:ln w="6350" cap="rnd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/>
              <p:cNvCxnSpPr>
                <a:endCxn id="143" idx="2"/>
              </p:cNvCxnSpPr>
              <p:nvPr/>
            </p:nvCxnSpPr>
            <p:spPr>
              <a:xfrm flipV="1">
                <a:off x="1441587" y="4594762"/>
                <a:ext cx="180000" cy="4188"/>
              </a:xfrm>
              <a:prstGeom prst="straightConnector1">
                <a:avLst/>
              </a:prstGeom>
              <a:ln w="19050" cap="rnd">
                <a:solidFill>
                  <a:schemeClr val="accent6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 Verbindung mit Pfeil 122"/>
              <p:cNvCxnSpPr>
                <a:stCxn id="149" idx="6"/>
                <a:endCxn id="146" idx="2"/>
              </p:cNvCxnSpPr>
              <p:nvPr/>
            </p:nvCxnSpPr>
            <p:spPr>
              <a:xfrm>
                <a:off x="2161587" y="3964762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mit Pfeil 123"/>
              <p:cNvCxnSpPr>
                <a:stCxn id="150" idx="6"/>
                <a:endCxn id="146" idx="2"/>
              </p:cNvCxnSpPr>
              <p:nvPr/>
            </p:nvCxnSpPr>
            <p:spPr>
              <a:xfrm>
                <a:off x="2161587" y="4144762"/>
                <a:ext cx="252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mit Pfeil 124"/>
              <p:cNvCxnSpPr>
                <a:stCxn id="150" idx="6"/>
                <a:endCxn id="147" idx="2"/>
              </p:cNvCxnSpPr>
              <p:nvPr/>
            </p:nvCxnSpPr>
            <p:spPr>
              <a:xfrm>
                <a:off x="2161587" y="4144762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mit Pfeil 125"/>
              <p:cNvCxnSpPr>
                <a:stCxn id="150" idx="6"/>
                <a:endCxn id="148" idx="2"/>
              </p:cNvCxnSpPr>
              <p:nvPr/>
            </p:nvCxnSpPr>
            <p:spPr>
              <a:xfrm>
                <a:off x="2161587" y="4144762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mit Pfeil 126"/>
              <p:cNvCxnSpPr>
                <a:stCxn id="144" idx="6"/>
                <a:endCxn id="147" idx="2"/>
              </p:cNvCxnSpPr>
              <p:nvPr/>
            </p:nvCxnSpPr>
            <p:spPr>
              <a:xfrm>
                <a:off x="2161587" y="4324762"/>
                <a:ext cx="252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mit Pfeil 127"/>
              <p:cNvCxnSpPr>
                <a:stCxn id="144" idx="6"/>
                <a:endCxn id="148" idx="2"/>
              </p:cNvCxnSpPr>
              <p:nvPr/>
            </p:nvCxnSpPr>
            <p:spPr>
              <a:xfrm>
                <a:off x="2161587" y="4324762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mit Pfeil 128"/>
              <p:cNvCxnSpPr>
                <a:stCxn id="144" idx="6"/>
                <a:endCxn id="146" idx="2"/>
              </p:cNvCxnSpPr>
              <p:nvPr/>
            </p:nvCxnSpPr>
            <p:spPr>
              <a:xfrm flipV="1">
                <a:off x="2161587" y="4144762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mit Pfeil 129"/>
              <p:cNvCxnSpPr>
                <a:stCxn id="145" idx="6"/>
                <a:endCxn id="146" idx="2"/>
              </p:cNvCxnSpPr>
              <p:nvPr/>
            </p:nvCxnSpPr>
            <p:spPr>
              <a:xfrm flipV="1">
                <a:off x="2161587" y="4144762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mit Pfeil 130"/>
              <p:cNvCxnSpPr>
                <a:stCxn id="145" idx="6"/>
                <a:endCxn id="147" idx="2"/>
              </p:cNvCxnSpPr>
              <p:nvPr/>
            </p:nvCxnSpPr>
            <p:spPr>
              <a:xfrm flipV="1">
                <a:off x="2161587" y="4324762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mit Pfeil 131"/>
              <p:cNvCxnSpPr>
                <a:stCxn id="145" idx="6"/>
                <a:endCxn id="148" idx="2"/>
              </p:cNvCxnSpPr>
              <p:nvPr/>
            </p:nvCxnSpPr>
            <p:spPr>
              <a:xfrm>
                <a:off x="2161587" y="4504762"/>
                <a:ext cx="252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mit Pfeil 132"/>
              <p:cNvCxnSpPr>
                <a:stCxn id="151" idx="6"/>
                <a:endCxn id="146" idx="2"/>
              </p:cNvCxnSpPr>
              <p:nvPr/>
            </p:nvCxnSpPr>
            <p:spPr>
              <a:xfrm flipV="1">
                <a:off x="2161587" y="4144762"/>
                <a:ext cx="252000" cy="54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mit Pfeil 133"/>
              <p:cNvCxnSpPr>
                <a:stCxn id="151" idx="6"/>
                <a:endCxn id="147" idx="2"/>
              </p:cNvCxnSpPr>
              <p:nvPr/>
            </p:nvCxnSpPr>
            <p:spPr>
              <a:xfrm flipV="1">
                <a:off x="2161587" y="4324762"/>
                <a:ext cx="252000" cy="36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/>
              <p:cNvCxnSpPr>
                <a:stCxn id="151" idx="6"/>
                <a:endCxn id="148" idx="2"/>
              </p:cNvCxnSpPr>
              <p:nvPr/>
            </p:nvCxnSpPr>
            <p:spPr>
              <a:xfrm flipV="1">
                <a:off x="2161587" y="4504762"/>
                <a:ext cx="252000" cy="1800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mit Pfeil 135"/>
              <p:cNvCxnSpPr/>
              <p:nvPr/>
            </p:nvCxnSpPr>
            <p:spPr>
              <a:xfrm>
                <a:off x="2557587" y="4144762"/>
                <a:ext cx="180000" cy="97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mit Pfeil 136"/>
              <p:cNvCxnSpPr/>
              <p:nvPr/>
            </p:nvCxnSpPr>
            <p:spPr>
              <a:xfrm>
                <a:off x="2557587" y="4324762"/>
                <a:ext cx="18000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/>
              <p:cNvCxnSpPr/>
              <p:nvPr/>
            </p:nvCxnSpPr>
            <p:spPr>
              <a:xfrm>
                <a:off x="2557587" y="4504762"/>
                <a:ext cx="18158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 Verbindung mit Pfeil 138"/>
              <p:cNvCxnSpPr/>
              <p:nvPr/>
            </p:nvCxnSpPr>
            <p:spPr>
              <a:xfrm flipV="1">
                <a:off x="1440000" y="4234762"/>
                <a:ext cx="181587" cy="4188"/>
              </a:xfrm>
              <a:prstGeom prst="straightConnector1">
                <a:avLst/>
              </a:prstGeom>
              <a:ln w="6350" cap="rnd">
                <a:solidFill>
                  <a:schemeClr val="accent2"/>
                </a:solidFill>
                <a:prstDash val="dash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Ellipse 139"/>
              <p:cNvSpPr/>
              <p:nvPr/>
            </p:nvSpPr>
            <p:spPr>
              <a:xfrm>
                <a:off x="1621587" y="3982762"/>
                <a:ext cx="144000" cy="144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1621587" y="4162762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1621587" y="4342762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1621587" y="4522762"/>
                <a:ext cx="144000" cy="144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2017587" y="425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2017587" y="443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2413587" y="407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2413587" y="425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2413587" y="443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2017587" y="389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2017587" y="407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2017587" y="461276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1522883" y="4788000"/>
              <a:ext cx="4010233" cy="196977"/>
              <a:chOff x="1522883" y="3600000"/>
              <a:chExt cx="4010233" cy="196977"/>
            </a:xfrm>
          </p:grpSpPr>
          <p:grpSp>
            <p:nvGrpSpPr>
              <p:cNvPr id="86" name="Gruppieren 85"/>
              <p:cNvGrpSpPr/>
              <p:nvPr/>
            </p:nvGrpSpPr>
            <p:grpSpPr>
              <a:xfrm>
                <a:off x="1522883" y="3600000"/>
                <a:ext cx="1130233" cy="196977"/>
                <a:chOff x="1450883" y="3600000"/>
                <a:chExt cx="1130233" cy="196977"/>
              </a:xfrm>
            </p:grpSpPr>
            <p:sp>
              <p:nvSpPr>
                <p:cNvPr id="95" name="Textfeld 94"/>
                <p:cNvSpPr txBox="1"/>
                <p:nvPr/>
              </p:nvSpPr>
              <p:spPr>
                <a:xfrm>
                  <a:off x="1450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–1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Textfeld 95"/>
                <p:cNvSpPr txBox="1"/>
                <p:nvPr/>
              </p:nvSpPr>
              <p:spPr>
                <a:xfrm>
                  <a:off x="1846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Textfeld 96"/>
                <p:cNvSpPr txBox="1"/>
                <p:nvPr/>
              </p:nvSpPr>
              <p:spPr>
                <a:xfrm>
                  <a:off x="2242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+1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7" name="Gruppieren 86"/>
              <p:cNvGrpSpPr/>
              <p:nvPr/>
            </p:nvGrpSpPr>
            <p:grpSpPr>
              <a:xfrm>
                <a:off x="2962883" y="3600000"/>
                <a:ext cx="1130233" cy="196977"/>
                <a:chOff x="1450883" y="3600000"/>
                <a:chExt cx="1130233" cy="196977"/>
              </a:xfrm>
            </p:grpSpPr>
            <p:sp>
              <p:nvSpPr>
                <p:cNvPr id="92" name="Textfeld 91"/>
                <p:cNvSpPr txBox="1"/>
                <p:nvPr/>
              </p:nvSpPr>
              <p:spPr>
                <a:xfrm>
                  <a:off x="1450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–1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Textfeld 92"/>
                <p:cNvSpPr txBox="1"/>
                <p:nvPr/>
              </p:nvSpPr>
              <p:spPr>
                <a:xfrm>
                  <a:off x="1846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Textfeld 93"/>
                <p:cNvSpPr txBox="1"/>
                <p:nvPr/>
              </p:nvSpPr>
              <p:spPr>
                <a:xfrm>
                  <a:off x="2242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+1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uppieren 87"/>
              <p:cNvGrpSpPr/>
              <p:nvPr/>
            </p:nvGrpSpPr>
            <p:grpSpPr>
              <a:xfrm>
                <a:off x="4402883" y="3600000"/>
                <a:ext cx="1130233" cy="196977"/>
                <a:chOff x="1450883" y="3600000"/>
                <a:chExt cx="1130233" cy="196977"/>
              </a:xfrm>
            </p:grpSpPr>
            <p:sp>
              <p:nvSpPr>
                <p:cNvPr id="89" name="Textfeld 88"/>
                <p:cNvSpPr txBox="1"/>
                <p:nvPr/>
              </p:nvSpPr>
              <p:spPr>
                <a:xfrm>
                  <a:off x="1450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–1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Textfeld 89"/>
                <p:cNvSpPr txBox="1"/>
                <p:nvPr/>
              </p:nvSpPr>
              <p:spPr>
                <a:xfrm>
                  <a:off x="1846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Textfeld 90"/>
                <p:cNvSpPr txBox="1"/>
                <p:nvPr/>
              </p:nvSpPr>
              <p:spPr>
                <a:xfrm>
                  <a:off x="2242883" y="3600000"/>
                  <a:ext cx="338233" cy="1969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Schicht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de-CH" sz="8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+1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2" name="Gerade Verbindung mit Pfeil 11"/>
            <p:cNvCxnSpPr/>
            <p:nvPr/>
          </p:nvCxnSpPr>
          <p:spPr>
            <a:xfrm flipV="1">
              <a:off x="1620000" y="5148000"/>
              <a:ext cx="360000" cy="4188"/>
            </a:xfrm>
            <a:prstGeom prst="straightConnector1">
              <a:avLst/>
            </a:prstGeom>
            <a:ln w="19050" cap="rnd"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1440000" y="3780000"/>
              <a:ext cx="18755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de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880000" y="3780000"/>
              <a:ext cx="187552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de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320000" y="3780000"/>
              <a:ext cx="179536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  <a:endParaRPr lang="de-CH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1512000" y="5220000"/>
              <a:ext cx="4022121" cy="214977"/>
              <a:chOff x="1584000" y="5220000"/>
              <a:chExt cx="4022121" cy="214977"/>
            </a:xfrm>
          </p:grpSpPr>
          <p:sp>
            <p:nvSpPr>
              <p:cNvPr id="79" name="Textfeld 78"/>
              <p:cNvSpPr txBox="1"/>
              <p:nvPr/>
            </p:nvSpPr>
            <p:spPr>
              <a:xfrm>
                <a:off x="1584000" y="5238000"/>
                <a:ext cx="576000" cy="180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erregend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feld 79"/>
              <p:cNvSpPr txBox="1"/>
              <p:nvPr/>
            </p:nvSpPr>
            <p:spPr>
              <a:xfrm>
                <a:off x="2160000" y="5220000"/>
                <a:ext cx="576000" cy="180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schwach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erregend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>
                <a:off x="2736000" y="5238000"/>
                <a:ext cx="576000" cy="180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hemmend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feld 81"/>
              <p:cNvSpPr txBox="1"/>
              <p:nvPr/>
            </p:nvSpPr>
            <p:spPr>
              <a:xfrm>
                <a:off x="3312000" y="5238000"/>
                <a:ext cx="576000" cy="180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schwach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hemmend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feld 82"/>
              <p:cNvSpPr txBox="1"/>
              <p:nvPr/>
            </p:nvSpPr>
            <p:spPr>
              <a:xfrm>
                <a:off x="5049878" y="5238000"/>
                <a:ext cx="556243" cy="196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och/wieder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unbestimmt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3888000" y="5238000"/>
                <a:ext cx="576000" cy="196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Neuron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feuert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4464000" y="5238000"/>
                <a:ext cx="576000" cy="196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Neuron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euert nicht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Ellipse 20"/>
            <p:cNvSpPr/>
            <p:nvPr/>
          </p:nvSpPr>
          <p:spPr>
            <a:xfrm>
              <a:off x="4608000" y="5076000"/>
              <a:ext cx="144000" cy="144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V="1">
              <a:off x="2196000" y="5148000"/>
              <a:ext cx="360000" cy="4188"/>
            </a:xfrm>
            <a:prstGeom prst="straightConnector1">
              <a:avLst/>
            </a:prstGeom>
            <a:ln w="6350" cap="rnd">
              <a:solidFill>
                <a:schemeClr val="accent6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V="1">
              <a:off x="2772000" y="5148000"/>
              <a:ext cx="360000" cy="4188"/>
            </a:xfrm>
            <a:prstGeom prst="straightConnector1">
              <a:avLst/>
            </a:prstGeom>
            <a:ln w="19050" cap="rnd">
              <a:solidFill>
                <a:schemeClr val="accent2"/>
              </a:solidFill>
              <a:prstDash val="sys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V="1">
              <a:off x="3348000" y="5148000"/>
              <a:ext cx="360000" cy="4188"/>
            </a:xfrm>
            <a:prstGeom prst="straightConnector1">
              <a:avLst/>
            </a:prstGeom>
            <a:ln w="6350" cap="rnd">
              <a:solidFill>
                <a:schemeClr val="accent2"/>
              </a:solidFill>
              <a:prstDash val="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4032000" y="5076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V="1">
              <a:off x="5040000" y="5148000"/>
              <a:ext cx="144000" cy="4188"/>
            </a:xfrm>
            <a:prstGeom prst="straightConnector1">
              <a:avLst/>
            </a:prstGeom>
            <a:ln w="6350" cap="rnd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5328000" y="5148000"/>
              <a:ext cx="144000" cy="4188"/>
            </a:xfrm>
            <a:prstGeom prst="straightConnector1">
              <a:avLst/>
            </a:prstGeom>
            <a:ln w="6350" cap="rnd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5184000" y="5076000"/>
              <a:ext cx="144000" cy="144000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1368000" y="3708000"/>
              <a:ext cx="4320000" cy="18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4320000" y="3888000"/>
              <a:ext cx="1299174" cy="864000"/>
              <a:chOff x="4320000" y="3888000"/>
              <a:chExt cx="1299174" cy="864000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4320000" y="3888000"/>
                <a:ext cx="1299174" cy="864000"/>
                <a:chOff x="4320000" y="3888000"/>
                <a:chExt cx="1299174" cy="864000"/>
              </a:xfrm>
            </p:grpSpPr>
            <p:cxnSp>
              <p:nvCxnSpPr>
                <p:cNvPr id="42" name="Gerade Verbindung mit Pfeil 41"/>
                <p:cNvCxnSpPr>
                  <a:stCxn id="70" idx="6"/>
                  <a:endCxn id="76" idx="2"/>
                </p:cNvCxnSpPr>
                <p:nvPr/>
              </p:nvCxnSpPr>
              <p:spPr>
                <a:xfrm flipV="1">
                  <a:off x="4645587" y="3960000"/>
                  <a:ext cx="252000" cy="90000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mit Pfeil 42"/>
                <p:cNvCxnSpPr>
                  <a:stCxn id="70" idx="6"/>
                  <a:endCxn id="77" idx="2"/>
                </p:cNvCxnSpPr>
                <p:nvPr/>
              </p:nvCxnSpPr>
              <p:spPr>
                <a:xfrm>
                  <a:off x="4645587" y="4050000"/>
                  <a:ext cx="252000" cy="90000"/>
                </a:xfrm>
                <a:prstGeom prst="straightConnector1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 Verbindung mit Pfeil 43"/>
                <p:cNvCxnSpPr>
                  <a:stCxn id="70" idx="6"/>
                  <a:endCxn id="74" idx="2"/>
                </p:cNvCxnSpPr>
                <p:nvPr/>
              </p:nvCxnSpPr>
              <p:spPr>
                <a:xfrm>
                  <a:off x="4645587" y="4050000"/>
                  <a:ext cx="252000" cy="270000"/>
                </a:xfrm>
                <a:prstGeom prst="straightConnector1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mit Pfeil 44"/>
                <p:cNvCxnSpPr>
                  <a:stCxn id="70" idx="6"/>
                  <a:endCxn id="75" idx="2"/>
                </p:cNvCxnSpPr>
                <p:nvPr/>
              </p:nvCxnSpPr>
              <p:spPr>
                <a:xfrm>
                  <a:off x="4645587" y="4050000"/>
                  <a:ext cx="252000" cy="450000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mit Pfeil 45"/>
                <p:cNvCxnSpPr>
                  <a:stCxn id="73" idx="6"/>
                  <a:endCxn id="78" idx="2"/>
                </p:cNvCxnSpPr>
                <p:nvPr/>
              </p:nvCxnSpPr>
              <p:spPr>
                <a:xfrm>
                  <a:off x="4645587" y="4590000"/>
                  <a:ext cx="252000" cy="90000"/>
                </a:xfrm>
                <a:prstGeom prst="straightConnector1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mit Pfeil 46"/>
                <p:cNvCxnSpPr>
                  <a:stCxn id="70" idx="6"/>
                  <a:endCxn id="78" idx="2"/>
                </p:cNvCxnSpPr>
                <p:nvPr/>
              </p:nvCxnSpPr>
              <p:spPr>
                <a:xfrm>
                  <a:off x="4645587" y="4050000"/>
                  <a:ext cx="252000" cy="630000"/>
                </a:xfrm>
                <a:prstGeom prst="straightConnector1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 Verbindung mit Pfeil 47"/>
                <p:cNvCxnSpPr>
                  <a:stCxn id="73" idx="6"/>
                  <a:endCxn id="77" idx="2"/>
                </p:cNvCxnSpPr>
                <p:nvPr/>
              </p:nvCxnSpPr>
              <p:spPr>
                <a:xfrm flipV="1">
                  <a:off x="4645587" y="4140000"/>
                  <a:ext cx="252000" cy="450000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 Verbindung mit Pfeil 48"/>
                <p:cNvCxnSpPr>
                  <a:stCxn id="73" idx="6"/>
                  <a:endCxn id="75" idx="2"/>
                </p:cNvCxnSpPr>
                <p:nvPr/>
              </p:nvCxnSpPr>
              <p:spPr>
                <a:xfrm flipV="1">
                  <a:off x="4645587" y="4500000"/>
                  <a:ext cx="252000" cy="90000"/>
                </a:xfrm>
                <a:prstGeom prst="straightConnector1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mit Pfeil 49"/>
                <p:cNvCxnSpPr>
                  <a:stCxn id="73" idx="6"/>
                  <a:endCxn id="76" idx="2"/>
                </p:cNvCxnSpPr>
                <p:nvPr/>
              </p:nvCxnSpPr>
              <p:spPr>
                <a:xfrm flipV="1">
                  <a:off x="4645587" y="3960000"/>
                  <a:ext cx="252000" cy="630000"/>
                </a:xfrm>
                <a:prstGeom prst="straightConnector1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mit Pfeil 50"/>
                <p:cNvCxnSpPr>
                  <a:stCxn id="73" idx="6"/>
                  <a:endCxn id="74" idx="2"/>
                </p:cNvCxnSpPr>
                <p:nvPr/>
              </p:nvCxnSpPr>
              <p:spPr>
                <a:xfrm flipV="1">
                  <a:off x="4645587" y="4320000"/>
                  <a:ext cx="252000" cy="270000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mit Pfeil 51"/>
                <p:cNvCxnSpPr>
                  <a:endCxn id="70" idx="2"/>
                </p:cNvCxnSpPr>
                <p:nvPr/>
              </p:nvCxnSpPr>
              <p:spPr>
                <a:xfrm flipV="1">
                  <a:off x="4321587" y="4050000"/>
                  <a:ext cx="180000" cy="4188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mit Pfeil 52"/>
                <p:cNvCxnSpPr>
                  <a:endCxn id="72" idx="2"/>
                </p:cNvCxnSpPr>
                <p:nvPr/>
              </p:nvCxnSpPr>
              <p:spPr>
                <a:xfrm flipV="1">
                  <a:off x="4320000" y="4410000"/>
                  <a:ext cx="181587" cy="4188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mit Pfeil 53"/>
                <p:cNvCxnSpPr>
                  <a:endCxn id="73" idx="2"/>
                </p:cNvCxnSpPr>
                <p:nvPr/>
              </p:nvCxnSpPr>
              <p:spPr>
                <a:xfrm flipV="1">
                  <a:off x="4321587" y="4590000"/>
                  <a:ext cx="180000" cy="4188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mit Pfeil 54"/>
                <p:cNvCxnSpPr>
                  <a:stCxn id="77" idx="6"/>
                  <a:endCxn id="67" idx="2"/>
                </p:cNvCxnSpPr>
                <p:nvPr/>
              </p:nvCxnSpPr>
              <p:spPr>
                <a:xfrm>
                  <a:off x="5041587" y="4140000"/>
                  <a:ext cx="252000" cy="0"/>
                </a:xfrm>
                <a:prstGeom prst="straightConnector1">
                  <a:avLst/>
                </a:prstGeom>
                <a:ln w="19050">
                  <a:solidFill>
                    <a:schemeClr val="accent6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mit Pfeil 55"/>
                <p:cNvCxnSpPr>
                  <a:stCxn id="77" idx="6"/>
                  <a:endCxn id="68" idx="2"/>
                </p:cNvCxnSpPr>
                <p:nvPr/>
              </p:nvCxnSpPr>
              <p:spPr>
                <a:xfrm>
                  <a:off x="5041587" y="4140000"/>
                  <a:ext cx="252000" cy="180000"/>
                </a:xfrm>
                <a:prstGeom prst="straightConnector1">
                  <a:avLst/>
                </a:prstGeom>
                <a:ln w="19050" cap="rnd">
                  <a:solidFill>
                    <a:schemeClr val="accent2"/>
                  </a:solidFill>
                  <a:prstDash val="sysDash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mit Pfeil 56"/>
                <p:cNvCxnSpPr>
                  <a:stCxn id="77" idx="6"/>
                  <a:endCxn id="69" idx="2"/>
                </p:cNvCxnSpPr>
                <p:nvPr/>
              </p:nvCxnSpPr>
              <p:spPr>
                <a:xfrm>
                  <a:off x="5041587" y="4140000"/>
                  <a:ext cx="252000" cy="36000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mit Pfeil 57"/>
                <p:cNvCxnSpPr>
                  <a:stCxn id="75" idx="6"/>
                  <a:endCxn id="67" idx="2"/>
                </p:cNvCxnSpPr>
                <p:nvPr/>
              </p:nvCxnSpPr>
              <p:spPr>
                <a:xfrm flipV="1">
                  <a:off x="5041587" y="4140000"/>
                  <a:ext cx="252000" cy="360000"/>
                </a:xfrm>
                <a:prstGeom prst="straightConnector1">
                  <a:avLst/>
                </a:prstGeom>
                <a:ln w="6350">
                  <a:solidFill>
                    <a:schemeClr val="accent6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mit Pfeil 58"/>
                <p:cNvCxnSpPr>
                  <a:stCxn id="75" idx="6"/>
                  <a:endCxn id="68" idx="2"/>
                </p:cNvCxnSpPr>
                <p:nvPr/>
              </p:nvCxnSpPr>
              <p:spPr>
                <a:xfrm flipV="1">
                  <a:off x="5041587" y="4320000"/>
                  <a:ext cx="252000" cy="18000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mit Pfeil 59"/>
                <p:cNvCxnSpPr>
                  <a:stCxn id="75" idx="6"/>
                  <a:endCxn id="69" idx="2"/>
                </p:cNvCxnSpPr>
                <p:nvPr/>
              </p:nvCxnSpPr>
              <p:spPr>
                <a:xfrm>
                  <a:off x="5041587" y="4500000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accent6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 Verbindung mit Pfeil 60"/>
                <p:cNvCxnSpPr>
                  <a:stCxn id="78" idx="6"/>
                  <a:endCxn id="67" idx="2"/>
                </p:cNvCxnSpPr>
                <p:nvPr/>
              </p:nvCxnSpPr>
              <p:spPr>
                <a:xfrm flipV="1">
                  <a:off x="5041587" y="4140000"/>
                  <a:ext cx="252000" cy="540000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mit Pfeil 61"/>
                <p:cNvCxnSpPr>
                  <a:stCxn id="78" idx="6"/>
                  <a:endCxn id="68" idx="2"/>
                </p:cNvCxnSpPr>
                <p:nvPr/>
              </p:nvCxnSpPr>
              <p:spPr>
                <a:xfrm flipV="1">
                  <a:off x="5041587" y="4320000"/>
                  <a:ext cx="252000" cy="360000"/>
                </a:xfrm>
                <a:prstGeom prst="straightConnector1">
                  <a:avLst/>
                </a:prstGeom>
                <a:ln cap="rnd">
                  <a:solidFill>
                    <a:schemeClr val="accent2"/>
                  </a:solidFill>
                  <a:prstDash val="dash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mit Pfeil 62"/>
                <p:cNvCxnSpPr>
                  <a:stCxn id="78" idx="6"/>
                  <a:endCxn id="69" idx="2"/>
                </p:cNvCxnSpPr>
                <p:nvPr/>
              </p:nvCxnSpPr>
              <p:spPr>
                <a:xfrm flipV="1">
                  <a:off x="5041587" y="4500000"/>
                  <a:ext cx="252000" cy="180000"/>
                </a:xfrm>
                <a:prstGeom prst="straightConnector1">
                  <a:avLst/>
                </a:prstGeom>
                <a:ln cap="rnd">
                  <a:solidFill>
                    <a:schemeClr val="accent2"/>
                  </a:solidFill>
                  <a:prstDash val="dash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 Verbindung mit Pfeil 63"/>
                <p:cNvCxnSpPr/>
                <p:nvPr/>
              </p:nvCxnSpPr>
              <p:spPr>
                <a:xfrm>
                  <a:off x="5437587" y="4140000"/>
                  <a:ext cx="180000" cy="975"/>
                </a:xfrm>
                <a:prstGeom prst="straightConnector1">
                  <a:avLst/>
                </a:prstGeom>
                <a:ln w="19050">
                  <a:solidFill>
                    <a:schemeClr val="accent6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 Verbindung mit Pfeil 64"/>
                <p:cNvCxnSpPr/>
                <p:nvPr/>
              </p:nvCxnSpPr>
              <p:spPr>
                <a:xfrm>
                  <a:off x="5437587" y="4500000"/>
                  <a:ext cx="181587" cy="0"/>
                </a:xfrm>
                <a:prstGeom prst="straightConnector1">
                  <a:avLst/>
                </a:prstGeom>
                <a:ln cap="rnd">
                  <a:solidFill>
                    <a:schemeClr val="accent2"/>
                  </a:solidFill>
                  <a:prstDash val="dash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 Verbindung mit Pfeil 65"/>
                <p:cNvCxnSpPr/>
                <p:nvPr/>
              </p:nvCxnSpPr>
              <p:spPr>
                <a:xfrm flipV="1">
                  <a:off x="4320000" y="4230000"/>
                  <a:ext cx="181587" cy="4188"/>
                </a:xfrm>
                <a:prstGeom prst="straightConnector1">
                  <a:avLst/>
                </a:prstGeom>
                <a:ln w="6350" cap="rnd">
                  <a:solidFill>
                    <a:schemeClr val="bg1">
                      <a:lumMod val="50000"/>
                    </a:schemeClr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Ellipse 66"/>
                <p:cNvSpPr/>
                <p:nvPr/>
              </p:nvSpPr>
              <p:spPr>
                <a:xfrm>
                  <a:off x="5293587" y="4068000"/>
                  <a:ext cx="144000" cy="144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>
                  <a:off x="5293587" y="4248000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>
                  <a:off x="5293587" y="4428000"/>
                  <a:ext cx="144000" cy="144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4501587" y="3978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4501587" y="4158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4501587" y="4338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>
                  <a:off x="4501587" y="4518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4897587" y="4248000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4897587" y="4428000"/>
                  <a:ext cx="144000" cy="144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Ellipse 75"/>
                <p:cNvSpPr/>
                <p:nvPr/>
              </p:nvSpPr>
              <p:spPr>
                <a:xfrm>
                  <a:off x="4897587" y="3888000"/>
                  <a:ext cx="144000" cy="144000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4897587" y="4068000"/>
                  <a:ext cx="144000" cy="144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Ellipse 77"/>
                <p:cNvSpPr/>
                <p:nvPr/>
              </p:nvSpPr>
              <p:spPr>
                <a:xfrm>
                  <a:off x="4897587" y="4608000"/>
                  <a:ext cx="144000" cy="144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2" name="Gerade Verbindung mit Pfeil 31"/>
              <p:cNvCxnSpPr>
                <a:stCxn id="71" idx="6"/>
                <a:endCxn id="76" idx="2"/>
              </p:cNvCxnSpPr>
              <p:nvPr/>
            </p:nvCxnSpPr>
            <p:spPr>
              <a:xfrm flipV="1">
                <a:off x="4645587" y="3960000"/>
                <a:ext cx="252000" cy="27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>
                <a:stCxn id="71" idx="6"/>
                <a:endCxn id="77" idx="2"/>
              </p:cNvCxnSpPr>
              <p:nvPr/>
            </p:nvCxnSpPr>
            <p:spPr>
              <a:xfrm flipV="1">
                <a:off x="4645587" y="4140000"/>
                <a:ext cx="252000" cy="9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>
                <a:stCxn id="71" idx="6"/>
                <a:endCxn id="74" idx="2"/>
              </p:cNvCxnSpPr>
              <p:nvPr/>
            </p:nvCxnSpPr>
            <p:spPr>
              <a:xfrm>
                <a:off x="4645587" y="4230000"/>
                <a:ext cx="252000" cy="9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/>
              <p:cNvCxnSpPr>
                <a:stCxn id="71" idx="6"/>
                <a:endCxn id="75" idx="2"/>
              </p:cNvCxnSpPr>
              <p:nvPr/>
            </p:nvCxnSpPr>
            <p:spPr>
              <a:xfrm>
                <a:off x="4645587" y="4230000"/>
                <a:ext cx="252000" cy="27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mit Pfeil 35"/>
              <p:cNvCxnSpPr>
                <a:stCxn id="71" idx="6"/>
                <a:endCxn id="78" idx="2"/>
              </p:cNvCxnSpPr>
              <p:nvPr/>
            </p:nvCxnSpPr>
            <p:spPr>
              <a:xfrm>
                <a:off x="4645587" y="4230000"/>
                <a:ext cx="252000" cy="45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/>
              <p:cNvCxnSpPr>
                <a:stCxn id="72" idx="6"/>
                <a:endCxn id="74" idx="2"/>
              </p:cNvCxnSpPr>
              <p:nvPr/>
            </p:nvCxnSpPr>
            <p:spPr>
              <a:xfrm flipV="1">
                <a:off x="4645587" y="4320000"/>
                <a:ext cx="252000" cy="9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>
                <a:stCxn id="72" idx="6"/>
                <a:endCxn id="75" idx="2"/>
              </p:cNvCxnSpPr>
              <p:nvPr/>
            </p:nvCxnSpPr>
            <p:spPr>
              <a:xfrm>
                <a:off x="4645587" y="4410000"/>
                <a:ext cx="252000" cy="9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>
                <a:stCxn id="72" idx="6"/>
                <a:endCxn id="77" idx="2"/>
              </p:cNvCxnSpPr>
              <p:nvPr/>
            </p:nvCxnSpPr>
            <p:spPr>
              <a:xfrm flipV="1">
                <a:off x="4645587" y="4140000"/>
                <a:ext cx="252000" cy="27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>
                <a:stCxn id="72" idx="6"/>
                <a:endCxn id="76" idx="2"/>
              </p:cNvCxnSpPr>
              <p:nvPr/>
            </p:nvCxnSpPr>
            <p:spPr>
              <a:xfrm flipV="1">
                <a:off x="4645587" y="3960000"/>
                <a:ext cx="252000" cy="45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/>
              <p:cNvCxnSpPr>
                <a:stCxn id="72" idx="6"/>
                <a:endCxn id="78" idx="2"/>
              </p:cNvCxnSpPr>
              <p:nvPr/>
            </p:nvCxnSpPr>
            <p:spPr>
              <a:xfrm>
                <a:off x="4645587" y="4410000"/>
                <a:ext cx="252000" cy="270000"/>
              </a:xfrm>
              <a:prstGeom prst="straightConnector1">
                <a:avLst/>
              </a:prstGeom>
              <a:ln w="6350" cap="rnd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6" name="Grafik 1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197" name="Gruppieren 196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98" name="Rechteck 197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0" name="Grafik 199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441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8.7: Schrittweise Reduktion des Gesamtfehlers beim Lernen eines künstlichen neuronalen Netzes nach dem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Backpropagation-Algorithmus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233)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40000" y="360000"/>
            <a:ext cx="4320000" cy="3240000"/>
            <a:chOff x="0" y="-36000"/>
            <a:chExt cx="4320000" cy="3240000"/>
          </a:xfrm>
        </p:grpSpPr>
        <p:graphicFrame>
          <p:nvGraphicFramePr>
            <p:cNvPr id="9" name="Diagramm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2150038"/>
                </p:ext>
              </p:extLst>
            </p:nvPr>
          </p:nvGraphicFramePr>
          <p:xfrm>
            <a:off x="216000" y="-36000"/>
            <a:ext cx="3744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chteck 9"/>
            <p:cNvSpPr/>
            <p:nvPr/>
          </p:nvSpPr>
          <p:spPr>
            <a:xfrm>
              <a:off x="0" y="0"/>
              <a:ext cx="4320000" cy="28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1" name="Gerader Verbinder 10"/>
            <p:cNvCxnSpPr/>
            <p:nvPr/>
          </p:nvCxnSpPr>
          <p:spPr>
            <a:xfrm flipH="1" flipV="1">
              <a:off x="3123564" y="257277"/>
              <a:ext cx="636586" cy="117792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 flipH="1">
              <a:off x="3758565" y="1438376"/>
              <a:ext cx="0" cy="1217613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H="1">
              <a:off x="431163" y="527151"/>
              <a:ext cx="74613" cy="135572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504982" y="476352"/>
              <a:ext cx="0" cy="5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3119595" y="203302"/>
              <a:ext cx="0" cy="5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1159200" y="406505"/>
              <a:ext cx="0" cy="5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>
              <a:off x="1814400" y="338235"/>
              <a:ext cx="0" cy="5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>
              <a:off x="2469600" y="267597"/>
              <a:ext cx="0" cy="5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477330" y="351626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103676" y="279626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758876" y="212035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414076" y="142826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065676" y="78026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Gerader Verbinder 27"/>
            <p:cNvCxnSpPr/>
            <p:nvPr/>
          </p:nvCxnSpPr>
          <p:spPr>
            <a:xfrm>
              <a:off x="404975" y="133802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77189" y="1882081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>
              <a:off x="435137" y="798026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/>
            <p:cNvSpPr txBox="1"/>
            <p:nvPr/>
          </p:nvSpPr>
          <p:spPr>
            <a:xfrm>
              <a:off x="363600" y="732142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34800" y="1272142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06000" y="1815742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Gerader Verbinder 33"/>
            <p:cNvCxnSpPr/>
            <p:nvPr/>
          </p:nvCxnSpPr>
          <p:spPr>
            <a:xfrm>
              <a:off x="3762538" y="1437788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3834000" y="1368728"/>
              <a:ext cx="577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Gerader Verbinder 35"/>
            <p:cNvCxnSpPr/>
            <p:nvPr/>
          </p:nvCxnSpPr>
          <p:spPr>
            <a:xfrm>
              <a:off x="3762000" y="2657783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3816000" y="2585547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 rot="21256405">
              <a:off x="1534488" y="87897"/>
              <a:ext cx="55784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Winkel (</a:t>
              </a:r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)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 rot="16398242">
              <a:off x="-404078" y="1114216"/>
              <a:ext cx="125835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Geschwindigkeit (m/s</a:t>
              </a:r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 rot="5400000">
              <a:off x="3625703" y="1881823"/>
              <a:ext cx="95218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Treffwahrschein-</a:t>
              </a:r>
              <a:b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CH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lichkeit</a:t>
              </a:r>
              <a:r>
                <a:rPr lang="de-CH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  <a:endParaRPr lang="de-CH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1353501" y="598589"/>
              <a:ext cx="532940" cy="1912938"/>
              <a:chOff x="1353501" y="598589"/>
              <a:chExt cx="532940" cy="1912938"/>
            </a:xfrm>
          </p:grpSpPr>
          <p:sp>
            <p:nvSpPr>
              <p:cNvPr id="45" name="Freihandform 44"/>
              <p:cNvSpPr/>
              <p:nvPr/>
            </p:nvSpPr>
            <p:spPr>
              <a:xfrm>
                <a:off x="1401126" y="606527"/>
                <a:ext cx="412750" cy="1905000"/>
              </a:xfrm>
              <a:custGeom>
                <a:avLst/>
                <a:gdLst>
                  <a:gd name="connsiteX0" fmla="*/ 460375 w 460375"/>
                  <a:gd name="connsiteY0" fmla="*/ 0 h 1841500"/>
                  <a:gd name="connsiteX1" fmla="*/ 400050 w 460375"/>
                  <a:gd name="connsiteY1" fmla="*/ 688975 h 1841500"/>
                  <a:gd name="connsiteX2" fmla="*/ 276225 w 460375"/>
                  <a:gd name="connsiteY2" fmla="*/ 1193800 h 1841500"/>
                  <a:gd name="connsiteX3" fmla="*/ 95250 w 460375"/>
                  <a:gd name="connsiteY3" fmla="*/ 1517650 h 1841500"/>
                  <a:gd name="connsiteX4" fmla="*/ 0 w 460375"/>
                  <a:gd name="connsiteY4" fmla="*/ 184150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375" h="1841500">
                    <a:moveTo>
                      <a:pt x="460375" y="0"/>
                    </a:moveTo>
                    <a:cubicBezTo>
                      <a:pt x="445558" y="245004"/>
                      <a:pt x="430742" y="490008"/>
                      <a:pt x="400050" y="688975"/>
                    </a:cubicBezTo>
                    <a:cubicBezTo>
                      <a:pt x="369358" y="887942"/>
                      <a:pt x="327025" y="1055688"/>
                      <a:pt x="276225" y="1193800"/>
                    </a:cubicBezTo>
                    <a:cubicBezTo>
                      <a:pt x="225425" y="1331912"/>
                      <a:pt x="141287" y="1409700"/>
                      <a:pt x="95250" y="1517650"/>
                    </a:cubicBezTo>
                    <a:cubicBezTo>
                      <a:pt x="49213" y="1625600"/>
                      <a:pt x="24606" y="1733550"/>
                      <a:pt x="0" y="1841500"/>
                    </a:cubicBezTo>
                  </a:path>
                </a:pathLst>
              </a:custGeom>
              <a:noFill/>
              <a:ln w="31750" cap="rnd">
                <a:solidFill>
                  <a:schemeClr val="accent1"/>
                </a:solidFill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6" name="Gerader Verbinder 45"/>
              <p:cNvCxnSpPr/>
              <p:nvPr/>
            </p:nvCxnSpPr>
            <p:spPr>
              <a:xfrm>
                <a:off x="1742441" y="598589"/>
                <a:ext cx="144000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>
                <a:off x="1710691" y="1062046"/>
                <a:ext cx="144000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>
              <a:xfrm>
                <a:off x="1678941" y="1413318"/>
                <a:ext cx="144000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>
              <a:xfrm>
                <a:off x="1604330" y="1696541"/>
                <a:ext cx="144000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>
              <a:xfrm>
                <a:off x="1566237" y="1865741"/>
                <a:ext cx="108000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>
              <a:xfrm>
                <a:off x="1499561" y="2023905"/>
                <a:ext cx="126000" cy="360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>
              <a:xfrm>
                <a:off x="1413830" y="2174712"/>
                <a:ext cx="144000" cy="720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>
              <a:xfrm>
                <a:off x="1372558" y="2286898"/>
                <a:ext cx="144000" cy="1080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>
              <a:xfrm>
                <a:off x="1353501" y="2362301"/>
                <a:ext cx="144000" cy="1440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Gerader Verbinder 41"/>
            <p:cNvCxnSpPr/>
            <p:nvPr/>
          </p:nvCxnSpPr>
          <p:spPr>
            <a:xfrm>
              <a:off x="3762000" y="2041860"/>
              <a:ext cx="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3833462" y="1972800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CH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de-CH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Gerader Verbinder 43"/>
            <p:cNvCxnSpPr/>
            <p:nvPr/>
          </p:nvCxnSpPr>
          <p:spPr>
            <a:xfrm flipV="1">
              <a:off x="506450" y="256184"/>
              <a:ext cx="2609867" cy="271479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Grafik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56" name="Gruppieren 55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57" name="Rechteck 56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 rotWithShape="1">
            <a:blip r:embed="rId4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6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Kasten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8.2: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Eine Simulation des motorischen Lernens mit internen Modellen, die durch künstliche neuronale Netzwerke implementiert sind, führt zu realistischen Bewegungen (Jordan &amp;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Rumelhart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1992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234)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40000" y="360000"/>
            <a:ext cx="4035575" cy="1800000"/>
            <a:chOff x="1796425" y="2556000"/>
            <a:chExt cx="4035575" cy="1800000"/>
          </a:xfrm>
        </p:grpSpPr>
        <p:sp>
          <p:nvSpPr>
            <p:cNvPr id="7" name="Rechteck 6"/>
            <p:cNvSpPr/>
            <p:nvPr/>
          </p:nvSpPr>
          <p:spPr>
            <a:xfrm>
              <a:off x="1800000" y="2556000"/>
              <a:ext cx="4032000" cy="18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1796425" y="2706669"/>
              <a:ext cx="2648260" cy="1552633"/>
              <a:chOff x="1850400" y="2792394"/>
              <a:chExt cx="2648260" cy="1552633"/>
            </a:xfrm>
          </p:grpSpPr>
          <p:sp>
            <p:nvSpPr>
              <p:cNvPr id="64" name="Ellipse 63"/>
              <p:cNvSpPr/>
              <p:nvPr/>
            </p:nvSpPr>
            <p:spPr>
              <a:xfrm rot="18696554">
                <a:off x="2229700" y="2939248"/>
                <a:ext cx="1018826" cy="1547991"/>
              </a:xfrm>
              <a:prstGeom prst="ellipse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>
              <a:xfrm rot="13703301">
                <a:off x="3031971" y="2675155"/>
                <a:ext cx="1133400" cy="144191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6" name="Gruppieren 65"/>
              <p:cNvGrpSpPr/>
              <p:nvPr/>
            </p:nvGrpSpPr>
            <p:grpSpPr>
              <a:xfrm>
                <a:off x="4254824" y="3356257"/>
                <a:ext cx="243836" cy="312386"/>
                <a:chOff x="6340423" y="2391063"/>
                <a:chExt cx="391175" cy="312386"/>
              </a:xfrm>
            </p:grpSpPr>
            <p:sp>
              <p:nvSpPr>
                <p:cNvPr id="132" name="Textfeld 131"/>
                <p:cNvSpPr txBox="1"/>
                <p:nvPr/>
              </p:nvSpPr>
              <p:spPr>
                <a:xfrm>
                  <a:off x="6340423" y="2391063"/>
                  <a:ext cx="330713" cy="246221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Wingdings 3" panose="05040102010807070707" pitchFamily="18" charset="2"/>
                    </a:rPr>
                    <a:t>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Textfeld 132"/>
                <p:cNvSpPr txBox="1"/>
                <p:nvPr/>
              </p:nvSpPr>
              <p:spPr>
                <a:xfrm>
                  <a:off x="6370026" y="2457228"/>
                  <a:ext cx="361572" cy="246221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</a:t>
                  </a:r>
                  <a:r>
                    <a:rPr kumimoji="0" lang="de-DE" sz="10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7" name="Gruppieren 66"/>
              <p:cNvGrpSpPr/>
              <p:nvPr/>
            </p:nvGrpSpPr>
            <p:grpSpPr>
              <a:xfrm>
                <a:off x="1850400" y="2847808"/>
                <a:ext cx="368418" cy="249611"/>
                <a:chOff x="1936434" y="2748502"/>
                <a:chExt cx="368418" cy="249611"/>
              </a:xfrm>
            </p:grpSpPr>
            <p:sp>
              <p:nvSpPr>
                <p:cNvPr id="130" name="Textfeld 129"/>
                <p:cNvSpPr txBox="1"/>
                <p:nvPr/>
              </p:nvSpPr>
              <p:spPr>
                <a:xfrm>
                  <a:off x="1936434" y="2751892"/>
                  <a:ext cx="31771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</a:t>
                  </a:r>
                  <a:r>
                    <a:rPr kumimoji="0" lang="de-DE" sz="10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Textfeld 130"/>
                <p:cNvSpPr txBox="1"/>
                <p:nvPr/>
              </p:nvSpPr>
              <p:spPr>
                <a:xfrm>
                  <a:off x="2052860" y="2748502"/>
                  <a:ext cx="25199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:r>
                    <a:rPr lang="de-CH" sz="1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</a:t>
                  </a:r>
                  <a:r>
                    <a:rPr lang="de-CH" sz="1000" dirty="0">
                      <a:latin typeface="Arial" panose="020B0604020202020204" pitchFamily="34" charset="0"/>
                      <a:ea typeface="Calibri" panose="020F0502020204030204" pitchFamily="34" charset="0"/>
                    </a:rPr>
                    <a:t> 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uppieren 67"/>
              <p:cNvGrpSpPr/>
              <p:nvPr/>
            </p:nvGrpSpPr>
            <p:grpSpPr>
              <a:xfrm>
                <a:off x="1851421" y="3901865"/>
                <a:ext cx="340619" cy="246934"/>
                <a:chOff x="2343241" y="3348000"/>
                <a:chExt cx="340619" cy="246934"/>
              </a:xfrm>
            </p:grpSpPr>
            <p:sp>
              <p:nvSpPr>
                <p:cNvPr id="128" name="Textfeld 127"/>
                <p:cNvSpPr txBox="1"/>
                <p:nvPr/>
              </p:nvSpPr>
              <p:spPr>
                <a:xfrm>
                  <a:off x="2343241" y="3348000"/>
                  <a:ext cx="31771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</a:t>
                  </a:r>
                  <a:r>
                    <a:rPr kumimoji="0" lang="de-DE" sz="10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Textfeld 128"/>
                <p:cNvSpPr txBox="1"/>
                <p:nvPr/>
              </p:nvSpPr>
              <p:spPr>
                <a:xfrm>
                  <a:off x="2449500" y="3348713"/>
                  <a:ext cx="23436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*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9" name="Gruppieren 68"/>
              <p:cNvGrpSpPr/>
              <p:nvPr/>
            </p:nvGrpSpPr>
            <p:grpSpPr>
              <a:xfrm>
                <a:off x="3562838" y="3366235"/>
                <a:ext cx="145084" cy="324000"/>
                <a:chOff x="2770716" y="3165750"/>
                <a:chExt cx="145084" cy="324000"/>
              </a:xfrm>
            </p:grpSpPr>
            <p:sp>
              <p:nvSpPr>
                <p:cNvPr id="126" name="Ellipse 125"/>
                <p:cNvSpPr/>
                <p:nvPr/>
              </p:nvSpPr>
              <p:spPr>
                <a:xfrm>
                  <a:off x="2770716" y="316575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Ellipse 126"/>
                <p:cNvSpPr/>
                <p:nvPr/>
              </p:nvSpPr>
              <p:spPr>
                <a:xfrm>
                  <a:off x="2771800" y="334575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Gruppieren 69"/>
              <p:cNvGrpSpPr/>
              <p:nvPr/>
            </p:nvGrpSpPr>
            <p:grpSpPr>
              <a:xfrm>
                <a:off x="2654310" y="2849396"/>
                <a:ext cx="372232" cy="248023"/>
                <a:chOff x="1936434" y="2750090"/>
                <a:chExt cx="372232" cy="248023"/>
              </a:xfrm>
            </p:grpSpPr>
            <p:sp>
              <p:nvSpPr>
                <p:cNvPr id="124" name="Textfeld 123"/>
                <p:cNvSpPr txBox="1"/>
                <p:nvPr/>
              </p:nvSpPr>
              <p:spPr>
                <a:xfrm>
                  <a:off x="1936434" y="2751892"/>
                  <a:ext cx="31771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</a:t>
                  </a:r>
                  <a:r>
                    <a:rPr kumimoji="0" lang="de-DE" sz="1000" b="0" i="0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Textfeld 124"/>
                <p:cNvSpPr txBox="1"/>
                <p:nvPr/>
              </p:nvSpPr>
              <p:spPr>
                <a:xfrm>
                  <a:off x="2056674" y="2750090"/>
                  <a:ext cx="25199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:r>
                    <a:rPr lang="de-CH" sz="1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</a:t>
                  </a:r>
                  <a:r>
                    <a:rPr lang="de-CH" sz="1000" dirty="0">
                      <a:latin typeface="Arial" panose="020B0604020202020204" pitchFamily="34" charset="0"/>
                      <a:ea typeface="Calibri" panose="020F0502020204030204" pitchFamily="34" charset="0"/>
                    </a:rPr>
                    <a:t> </a:t>
                  </a:r>
                  <a:endParaRPr kumimoji="0" lang="de-CH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" name="Textfeld 70"/>
              <p:cNvSpPr txBox="1"/>
              <p:nvPr/>
            </p:nvSpPr>
            <p:spPr>
              <a:xfrm>
                <a:off x="3629086" y="4029057"/>
                <a:ext cx="3449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de-DE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</a:t>
                </a:r>
                <a:r>
                  <a:rPr lang="de-CH" sz="1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r>
                  <a:rPr lang="de-CH" sz="1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kumimoji="0" lang="de-CH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72" name="Gruppieren 71"/>
              <p:cNvGrpSpPr/>
              <p:nvPr/>
            </p:nvGrpSpPr>
            <p:grpSpPr>
              <a:xfrm>
                <a:off x="2373754" y="3097505"/>
                <a:ext cx="145084" cy="864000"/>
                <a:chOff x="2338916" y="2880000"/>
                <a:chExt cx="145084" cy="864000"/>
              </a:xfrm>
            </p:grpSpPr>
            <p:sp>
              <p:nvSpPr>
                <p:cNvPr id="120" name="Ellipse 119"/>
                <p:cNvSpPr/>
                <p:nvPr/>
              </p:nvSpPr>
              <p:spPr>
                <a:xfrm>
                  <a:off x="2338916" y="288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Ellipse 120"/>
                <p:cNvSpPr/>
                <p:nvPr/>
              </p:nvSpPr>
              <p:spPr>
                <a:xfrm>
                  <a:off x="2340000" y="306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Ellipse 121"/>
                <p:cNvSpPr/>
                <p:nvPr/>
              </p:nvSpPr>
              <p:spPr>
                <a:xfrm>
                  <a:off x="2338916" y="342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2340000" y="360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uppieren 72"/>
              <p:cNvGrpSpPr/>
              <p:nvPr/>
            </p:nvGrpSpPr>
            <p:grpSpPr>
              <a:xfrm>
                <a:off x="3958838" y="3367505"/>
                <a:ext cx="145084" cy="324000"/>
                <a:chOff x="2770716" y="3165750"/>
                <a:chExt cx="145084" cy="324000"/>
              </a:xfrm>
            </p:grpSpPr>
            <p:sp>
              <p:nvSpPr>
                <p:cNvPr id="118" name="Ellipse 117"/>
                <p:cNvSpPr/>
                <p:nvPr/>
              </p:nvSpPr>
              <p:spPr>
                <a:xfrm>
                  <a:off x="2770716" y="316575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Ellipse 118"/>
                <p:cNvSpPr/>
                <p:nvPr/>
              </p:nvSpPr>
              <p:spPr>
                <a:xfrm>
                  <a:off x="2771800" y="334575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uppieren 73"/>
              <p:cNvGrpSpPr/>
              <p:nvPr/>
            </p:nvGrpSpPr>
            <p:grpSpPr>
              <a:xfrm>
                <a:off x="2770838" y="3367505"/>
                <a:ext cx="145084" cy="324000"/>
                <a:chOff x="2770716" y="3165750"/>
                <a:chExt cx="145084" cy="324000"/>
              </a:xfrm>
            </p:grpSpPr>
            <p:sp>
              <p:nvSpPr>
                <p:cNvPr id="116" name="Ellipse 115"/>
                <p:cNvSpPr/>
                <p:nvPr/>
              </p:nvSpPr>
              <p:spPr>
                <a:xfrm>
                  <a:off x="2770716" y="316575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Ellipse 116"/>
                <p:cNvSpPr/>
                <p:nvPr/>
              </p:nvSpPr>
              <p:spPr>
                <a:xfrm>
                  <a:off x="2771800" y="334575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5" name="Gerade Verbindung mit Pfeil 74"/>
              <p:cNvCxnSpPr>
                <a:stCxn id="120" idx="6"/>
                <a:endCxn id="116" idx="1"/>
              </p:cNvCxnSpPr>
              <p:nvPr/>
            </p:nvCxnSpPr>
            <p:spPr>
              <a:xfrm>
                <a:off x="2517754" y="3169505"/>
                <a:ext cx="274172" cy="219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mit Pfeil 75"/>
              <p:cNvCxnSpPr>
                <a:stCxn id="120" idx="5"/>
              </p:cNvCxnSpPr>
              <p:nvPr/>
            </p:nvCxnSpPr>
            <p:spPr>
              <a:xfrm>
                <a:off x="2496666" y="3220417"/>
                <a:ext cx="288724" cy="3634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mit Pfeil 76"/>
              <p:cNvCxnSpPr>
                <a:stCxn id="121" idx="6"/>
              </p:cNvCxnSpPr>
              <p:nvPr/>
            </p:nvCxnSpPr>
            <p:spPr>
              <a:xfrm>
                <a:off x="2518838" y="3349505"/>
                <a:ext cx="252000" cy="74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mit Pfeil 77"/>
              <p:cNvCxnSpPr>
                <a:stCxn id="121" idx="5"/>
                <a:endCxn id="117" idx="2"/>
              </p:cNvCxnSpPr>
              <p:nvPr/>
            </p:nvCxnSpPr>
            <p:spPr>
              <a:xfrm>
                <a:off x="2497750" y="3400417"/>
                <a:ext cx="274172" cy="219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mit Pfeil 78"/>
              <p:cNvCxnSpPr>
                <a:stCxn id="122" idx="7"/>
                <a:endCxn id="116" idx="2"/>
              </p:cNvCxnSpPr>
              <p:nvPr/>
            </p:nvCxnSpPr>
            <p:spPr>
              <a:xfrm flipV="1">
                <a:off x="2496666" y="3439505"/>
                <a:ext cx="274172" cy="219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mit Pfeil 79"/>
              <p:cNvCxnSpPr>
                <a:stCxn id="122" idx="6"/>
              </p:cNvCxnSpPr>
              <p:nvPr/>
            </p:nvCxnSpPr>
            <p:spPr>
              <a:xfrm flipV="1">
                <a:off x="2517754" y="3634745"/>
                <a:ext cx="254168" cy="74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mit Pfeil 80"/>
              <p:cNvCxnSpPr>
                <a:stCxn id="123" idx="6"/>
                <a:endCxn id="117" idx="3"/>
              </p:cNvCxnSpPr>
              <p:nvPr/>
            </p:nvCxnSpPr>
            <p:spPr>
              <a:xfrm flipV="1">
                <a:off x="2518838" y="3670417"/>
                <a:ext cx="274172" cy="219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mit Pfeil 81"/>
              <p:cNvCxnSpPr>
                <a:stCxn id="123" idx="7"/>
              </p:cNvCxnSpPr>
              <p:nvPr/>
            </p:nvCxnSpPr>
            <p:spPr>
              <a:xfrm flipV="1">
                <a:off x="2497750" y="3475177"/>
                <a:ext cx="286556" cy="3634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uppieren 82"/>
              <p:cNvGrpSpPr/>
              <p:nvPr/>
            </p:nvGrpSpPr>
            <p:grpSpPr>
              <a:xfrm>
                <a:off x="3166838" y="3095917"/>
                <a:ext cx="145084" cy="864000"/>
                <a:chOff x="2338916" y="2880000"/>
                <a:chExt cx="145084" cy="864000"/>
              </a:xfrm>
            </p:grpSpPr>
            <p:sp>
              <p:nvSpPr>
                <p:cNvPr id="112" name="Ellipse 111"/>
                <p:cNvSpPr/>
                <p:nvPr/>
              </p:nvSpPr>
              <p:spPr>
                <a:xfrm>
                  <a:off x="2338916" y="288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2340000" y="306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Ellipse 113"/>
                <p:cNvSpPr/>
                <p:nvPr/>
              </p:nvSpPr>
              <p:spPr>
                <a:xfrm>
                  <a:off x="2338916" y="342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>
                  <a:off x="2340000" y="3600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4" name="Gerade Verbindung mit Pfeil 83"/>
              <p:cNvCxnSpPr>
                <a:stCxn id="105" idx="6"/>
                <a:endCxn id="118" idx="2"/>
              </p:cNvCxnSpPr>
              <p:nvPr/>
            </p:nvCxnSpPr>
            <p:spPr>
              <a:xfrm>
                <a:off x="3706838" y="3437917"/>
                <a:ext cx="252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mit Pfeil 84"/>
              <p:cNvCxnSpPr>
                <a:stCxn id="117" idx="5"/>
                <a:endCxn id="115" idx="2"/>
              </p:cNvCxnSpPr>
              <p:nvPr/>
            </p:nvCxnSpPr>
            <p:spPr>
              <a:xfrm>
                <a:off x="2894834" y="3670417"/>
                <a:ext cx="273088" cy="2175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mit Pfeil 85"/>
              <p:cNvCxnSpPr>
                <a:stCxn id="117" idx="6"/>
                <a:endCxn id="114" idx="2"/>
              </p:cNvCxnSpPr>
              <p:nvPr/>
            </p:nvCxnSpPr>
            <p:spPr>
              <a:xfrm>
                <a:off x="2915922" y="3619505"/>
                <a:ext cx="250916" cy="884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mit Pfeil 86"/>
              <p:cNvCxnSpPr>
                <a:stCxn id="116" idx="5"/>
                <a:endCxn id="115" idx="1"/>
              </p:cNvCxnSpPr>
              <p:nvPr/>
            </p:nvCxnSpPr>
            <p:spPr>
              <a:xfrm>
                <a:off x="2893750" y="3490417"/>
                <a:ext cx="295260" cy="346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mit Pfeil 87"/>
              <p:cNvCxnSpPr>
                <a:stCxn id="116" idx="6"/>
                <a:endCxn id="114" idx="1"/>
              </p:cNvCxnSpPr>
              <p:nvPr/>
            </p:nvCxnSpPr>
            <p:spPr>
              <a:xfrm>
                <a:off x="2914838" y="3439505"/>
                <a:ext cx="273088" cy="2175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mit Pfeil 88"/>
              <p:cNvCxnSpPr/>
              <p:nvPr/>
            </p:nvCxnSpPr>
            <p:spPr>
              <a:xfrm>
                <a:off x="3715542" y="3617917"/>
                <a:ext cx="252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mit Pfeil 89"/>
              <p:cNvCxnSpPr>
                <a:stCxn id="105" idx="5"/>
                <a:endCxn id="119" idx="1"/>
              </p:cNvCxnSpPr>
              <p:nvPr/>
            </p:nvCxnSpPr>
            <p:spPr>
              <a:xfrm>
                <a:off x="3685750" y="3488829"/>
                <a:ext cx="295260" cy="797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/>
              <p:cNvCxnSpPr>
                <a:endCxn id="118" idx="3"/>
              </p:cNvCxnSpPr>
              <p:nvPr/>
            </p:nvCxnSpPr>
            <p:spPr>
              <a:xfrm flipV="1">
                <a:off x="3686834" y="3490417"/>
                <a:ext cx="293092" cy="76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mit Pfeil 91"/>
              <p:cNvCxnSpPr>
                <a:stCxn id="112" idx="6"/>
              </p:cNvCxnSpPr>
              <p:nvPr/>
            </p:nvCxnSpPr>
            <p:spPr>
              <a:xfrm>
                <a:off x="3310838" y="3167917"/>
                <a:ext cx="272298" cy="220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mit Pfeil 92"/>
              <p:cNvCxnSpPr>
                <a:stCxn id="112" idx="5"/>
              </p:cNvCxnSpPr>
              <p:nvPr/>
            </p:nvCxnSpPr>
            <p:spPr>
              <a:xfrm>
                <a:off x="3289750" y="3218829"/>
                <a:ext cx="290660" cy="3675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/>
              <p:cNvCxnSpPr>
                <a:stCxn id="113" idx="6"/>
              </p:cNvCxnSpPr>
              <p:nvPr/>
            </p:nvCxnSpPr>
            <p:spPr>
              <a:xfrm>
                <a:off x="3311922" y="3347917"/>
                <a:ext cx="250126" cy="763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mit Pfeil 94"/>
              <p:cNvCxnSpPr>
                <a:stCxn id="113" idx="5"/>
              </p:cNvCxnSpPr>
              <p:nvPr/>
            </p:nvCxnSpPr>
            <p:spPr>
              <a:xfrm>
                <a:off x="3290834" y="3398829"/>
                <a:ext cx="272298" cy="220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mit Pfeil 95"/>
              <p:cNvCxnSpPr>
                <a:stCxn id="114" idx="7"/>
              </p:cNvCxnSpPr>
              <p:nvPr/>
            </p:nvCxnSpPr>
            <p:spPr>
              <a:xfrm flipV="1">
                <a:off x="3289750" y="3439505"/>
                <a:ext cx="272298" cy="2175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/>
              <p:cNvCxnSpPr>
                <a:stCxn id="114" idx="6"/>
              </p:cNvCxnSpPr>
              <p:nvPr/>
            </p:nvCxnSpPr>
            <p:spPr>
              <a:xfrm flipV="1">
                <a:off x="3310838" y="3634745"/>
                <a:ext cx="252294" cy="731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mit Pfeil 97"/>
              <p:cNvCxnSpPr>
                <a:stCxn id="115" idx="6"/>
              </p:cNvCxnSpPr>
              <p:nvPr/>
            </p:nvCxnSpPr>
            <p:spPr>
              <a:xfrm flipV="1">
                <a:off x="3311922" y="3670417"/>
                <a:ext cx="272298" cy="2175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mit Pfeil 98"/>
              <p:cNvCxnSpPr>
                <a:stCxn id="115" idx="7"/>
              </p:cNvCxnSpPr>
              <p:nvPr/>
            </p:nvCxnSpPr>
            <p:spPr>
              <a:xfrm flipV="1">
                <a:off x="3290834" y="3475177"/>
                <a:ext cx="284682" cy="361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/>
              <p:cNvCxnSpPr>
                <a:stCxn id="118" idx="6"/>
              </p:cNvCxnSpPr>
              <p:nvPr/>
            </p:nvCxnSpPr>
            <p:spPr>
              <a:xfrm>
                <a:off x="4102838" y="3439505"/>
                <a:ext cx="25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mit Pfeil 100"/>
              <p:cNvCxnSpPr>
                <a:stCxn id="119" idx="6"/>
              </p:cNvCxnSpPr>
              <p:nvPr/>
            </p:nvCxnSpPr>
            <p:spPr>
              <a:xfrm>
                <a:off x="4103922" y="3619505"/>
                <a:ext cx="25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mit Pfeil 101"/>
              <p:cNvCxnSpPr/>
              <p:nvPr/>
            </p:nvCxnSpPr>
            <p:spPr>
              <a:xfrm>
                <a:off x="2903484" y="3089199"/>
                <a:ext cx="273600" cy="2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/>
              <p:cNvCxnSpPr/>
              <p:nvPr/>
            </p:nvCxnSpPr>
            <p:spPr>
              <a:xfrm>
                <a:off x="2902400" y="2909199"/>
                <a:ext cx="273600" cy="2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feld 103"/>
              <p:cNvSpPr txBox="1"/>
              <p:nvPr/>
            </p:nvSpPr>
            <p:spPr>
              <a:xfrm>
                <a:off x="2579834" y="3944917"/>
                <a:ext cx="660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Kontroll-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system</a:t>
                </a:r>
                <a:endParaRPr kumimoji="0" lang="de-CH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05" name="Gerade Verbindung mit Pfeil 104"/>
              <p:cNvCxnSpPr>
                <a:stCxn id="114" idx="5"/>
              </p:cNvCxnSpPr>
              <p:nvPr/>
            </p:nvCxnSpPr>
            <p:spPr>
              <a:xfrm>
                <a:off x="3289750" y="3758829"/>
                <a:ext cx="428825" cy="324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feld 105"/>
              <p:cNvSpPr txBox="1"/>
              <p:nvPr/>
            </p:nvSpPr>
            <p:spPr>
              <a:xfrm>
                <a:off x="3368821" y="2792394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Prädiktor-</a:t>
                </a:r>
                <a:br>
                  <a:rPr kumimoji="0" lang="de-DE" sz="10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de-DE" sz="10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system</a:t>
                </a:r>
                <a:endParaRPr kumimoji="0" lang="de-CH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07" name="Gerade Verbindung mit Pfeil 106"/>
              <p:cNvCxnSpPr>
                <a:stCxn id="115" idx="5"/>
              </p:cNvCxnSpPr>
              <p:nvPr/>
            </p:nvCxnSpPr>
            <p:spPr>
              <a:xfrm>
                <a:off x="3290834" y="3938829"/>
                <a:ext cx="428400" cy="324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mit Pfeil 107"/>
              <p:cNvCxnSpPr/>
              <p:nvPr/>
            </p:nvCxnSpPr>
            <p:spPr>
              <a:xfrm>
                <a:off x="2101797" y="3108249"/>
                <a:ext cx="273600" cy="2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/>
              <p:cNvCxnSpPr/>
              <p:nvPr/>
            </p:nvCxnSpPr>
            <p:spPr>
              <a:xfrm>
                <a:off x="2100713" y="2928249"/>
                <a:ext cx="273600" cy="2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mit Pfeil 109"/>
              <p:cNvCxnSpPr/>
              <p:nvPr/>
            </p:nvCxnSpPr>
            <p:spPr>
              <a:xfrm flipV="1">
                <a:off x="2101797" y="3701362"/>
                <a:ext cx="273600" cy="2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mit Pfeil 110"/>
              <p:cNvCxnSpPr/>
              <p:nvPr/>
            </p:nvCxnSpPr>
            <p:spPr>
              <a:xfrm flipV="1">
                <a:off x="2100713" y="3881362"/>
                <a:ext cx="273600" cy="2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>
            <a:xfrm>
              <a:off x="4752066" y="2615164"/>
              <a:ext cx="944777" cy="1643042"/>
              <a:chOff x="4838700" y="2615164"/>
              <a:chExt cx="944777" cy="1643042"/>
            </a:xfrm>
          </p:grpSpPr>
          <p:cxnSp>
            <p:nvCxnSpPr>
              <p:cNvPr id="10" name="Gerader Verbinder 9"/>
              <p:cNvCxnSpPr/>
              <p:nvPr/>
            </p:nvCxnSpPr>
            <p:spPr>
              <a:xfrm>
                <a:off x="5541828" y="2811071"/>
                <a:ext cx="217621" cy="333768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4980578" y="2615164"/>
                <a:ext cx="67839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Versuch 1</a:t>
                </a:r>
                <a:endParaRPr kumimoji="0" lang="de-CH" sz="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838700" y="3238500"/>
                <a:ext cx="438150" cy="84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17" name="Gerader Verbinder 16"/>
              <p:cNvCxnSpPr/>
              <p:nvPr/>
            </p:nvCxnSpPr>
            <p:spPr>
              <a:xfrm flipV="1">
                <a:off x="5283200" y="3157538"/>
                <a:ext cx="477838" cy="73025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5511273" y="2777065"/>
                <a:ext cx="45719" cy="460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737758" y="3127375"/>
                <a:ext cx="45719" cy="460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5260452" y="3212043"/>
                <a:ext cx="45719" cy="460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611813" y="28800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4872038" y="288000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5611963" y="3795459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4951875" y="3530623"/>
                <a:ext cx="73609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Versuch 30</a:t>
                </a:r>
                <a:endParaRPr kumimoji="0" lang="de-CH" sz="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4838850" y="4153959"/>
                <a:ext cx="438150" cy="841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26" name="Gerader Verbinder 25"/>
              <p:cNvCxnSpPr/>
              <p:nvPr/>
            </p:nvCxnSpPr>
            <p:spPr>
              <a:xfrm>
                <a:off x="5283350" y="4146023"/>
                <a:ext cx="461283" cy="9154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>
                <a:off x="5623606" y="3808942"/>
                <a:ext cx="45719" cy="460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5734733" y="4212168"/>
                <a:ext cx="45719" cy="460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5260602" y="4127502"/>
                <a:ext cx="45719" cy="460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4872188" y="3795459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31" name="Gerader Verbinder 30"/>
              <p:cNvCxnSpPr/>
              <p:nvPr/>
            </p:nvCxnSpPr>
            <p:spPr>
              <a:xfrm>
                <a:off x="5646208" y="3836458"/>
                <a:ext cx="119591" cy="39952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ieren 31"/>
              <p:cNvGrpSpPr/>
              <p:nvPr/>
            </p:nvGrpSpPr>
            <p:grpSpPr>
              <a:xfrm>
                <a:off x="4896117" y="2788442"/>
                <a:ext cx="613000" cy="258989"/>
                <a:chOff x="4896117" y="2788442"/>
                <a:chExt cx="613000" cy="258989"/>
              </a:xfrm>
            </p:grpSpPr>
            <p:sp>
              <p:nvSpPr>
                <p:cNvPr id="48" name="Ellipse 47"/>
                <p:cNvSpPr/>
                <p:nvPr/>
              </p:nvSpPr>
              <p:spPr>
                <a:xfrm>
                  <a:off x="4896117" y="2903536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9" name="Ellipse 48"/>
                <p:cNvSpPr/>
                <p:nvPr/>
              </p:nvSpPr>
              <p:spPr>
                <a:xfrm>
                  <a:off x="4949299" y="2991643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5091380" y="2982911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" name="Ellipse 50"/>
                <p:cNvSpPr/>
                <p:nvPr/>
              </p:nvSpPr>
              <p:spPr>
                <a:xfrm>
                  <a:off x="5069155" y="3004343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" name="Ellipse 51"/>
                <p:cNvSpPr/>
                <p:nvPr/>
              </p:nvSpPr>
              <p:spPr>
                <a:xfrm>
                  <a:off x="4901674" y="292735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3" name="Ellipse 52"/>
                <p:cNvSpPr/>
                <p:nvPr/>
              </p:nvSpPr>
              <p:spPr>
                <a:xfrm>
                  <a:off x="5395386" y="2796379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4" name="Ellipse 53"/>
                <p:cNvSpPr/>
                <p:nvPr/>
              </p:nvSpPr>
              <p:spPr>
                <a:xfrm>
                  <a:off x="5117577" y="2956718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5" name="Ellipse 54"/>
                <p:cNvSpPr/>
                <p:nvPr/>
              </p:nvSpPr>
              <p:spPr>
                <a:xfrm>
                  <a:off x="5223935" y="2865435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6" name="Ellipse 55"/>
                <p:cNvSpPr/>
                <p:nvPr/>
              </p:nvSpPr>
              <p:spPr>
                <a:xfrm>
                  <a:off x="5163610" y="291068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7" name="Ellipse 56"/>
                <p:cNvSpPr/>
                <p:nvPr/>
              </p:nvSpPr>
              <p:spPr>
                <a:xfrm>
                  <a:off x="5307280" y="2820987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8" name="Ellipse 57"/>
                <p:cNvSpPr/>
                <p:nvPr/>
              </p:nvSpPr>
              <p:spPr>
                <a:xfrm>
                  <a:off x="4911198" y="2950368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5007242" y="3018631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60" name="Ellipse 59"/>
                <p:cNvSpPr/>
                <p:nvPr/>
              </p:nvSpPr>
              <p:spPr>
                <a:xfrm>
                  <a:off x="4976285" y="3009105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61" name="Ellipse 60"/>
                <p:cNvSpPr/>
                <p:nvPr/>
              </p:nvSpPr>
              <p:spPr>
                <a:xfrm>
                  <a:off x="5038991" y="3018631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4927868" y="2971007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>
                  <a:off x="5480317" y="2788442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>
                <a:off x="4900880" y="3816000"/>
                <a:ext cx="730474" cy="28800"/>
                <a:chOff x="4900880" y="3816000"/>
                <a:chExt cx="730474" cy="28800"/>
              </a:xfrm>
            </p:grpSpPr>
            <p:sp>
              <p:nvSpPr>
                <p:cNvPr id="34" name="Ellipse 33"/>
                <p:cNvSpPr/>
                <p:nvPr/>
              </p:nvSpPr>
              <p:spPr>
                <a:xfrm>
                  <a:off x="4900880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4993749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5405704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5258067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5334268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5567630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0" name="Ellipse 39"/>
                <p:cNvSpPr/>
                <p:nvPr/>
              </p:nvSpPr>
              <p:spPr>
                <a:xfrm>
                  <a:off x="5521592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5602554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5470792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4919931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5108049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5043754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>
                  <a:off x="5181073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>
                  <a:off x="4950093" y="3816000"/>
                  <a:ext cx="28800" cy="28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</p:grpSp>
      </p:grpSp>
      <p:sp>
        <p:nvSpPr>
          <p:cNvPr id="134" name="Textfeld 133"/>
          <p:cNvSpPr txBox="1"/>
          <p:nvPr/>
        </p:nvSpPr>
        <p:spPr>
          <a:xfrm>
            <a:off x="5220000" y="3405600"/>
            <a:ext cx="3474751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Jordan, M. I. &amp;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Rumelhart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D. E. (1992). Forward models: Supervised learning with a distal teacher.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Cognitive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(3),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307–354. 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doi.org/10.1016/0364-0213(92)90036-T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Grafik 1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136" name="Gruppieren 135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37" name="Rechteck 136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9" name="Grafik 138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7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Bewegungsfertigkeiten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3103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8.1: Benötigte Zeit zum Drehen einer Zigarre in Abhängigkeit von vom Übungsumfang (Daten aus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Crossman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1959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209)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8.1 / Zigarrendrehdaten: aus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Crossman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E. (1959). A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speed-skill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Ergonomics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(2), 153–166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Abb. 8.1 / Zigarre: o. A. (pxhere.com/de/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/1363312, CC0)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20000" y="35028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Crossman, E. (1959). A theory of the acquisition of speed-skill.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Ergonomics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(2),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153–166. 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doi.org/10.1080/00140135908930419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40000" y="360000"/>
            <a:ext cx="4464000" cy="2160000"/>
            <a:chOff x="540000" y="360000"/>
            <a:chExt cx="4464000" cy="2160000"/>
          </a:xfrm>
        </p:grpSpPr>
        <p:grpSp>
          <p:nvGrpSpPr>
            <p:cNvPr id="66" name="Gruppieren 65"/>
            <p:cNvGrpSpPr/>
            <p:nvPr/>
          </p:nvGrpSpPr>
          <p:grpSpPr>
            <a:xfrm>
              <a:off x="540000" y="360000"/>
              <a:ext cx="4464000" cy="2160000"/>
              <a:chOff x="0" y="0"/>
              <a:chExt cx="4464000" cy="2160000"/>
            </a:xfrm>
          </p:grpSpPr>
          <p:grpSp>
            <p:nvGrpSpPr>
              <p:cNvPr id="67" name="Gruppieren 66"/>
              <p:cNvGrpSpPr/>
              <p:nvPr/>
            </p:nvGrpSpPr>
            <p:grpSpPr>
              <a:xfrm>
                <a:off x="1584000" y="0"/>
                <a:ext cx="2880000" cy="2160000"/>
                <a:chOff x="1440000" y="0"/>
                <a:chExt cx="2880000" cy="2160000"/>
              </a:xfrm>
            </p:grpSpPr>
            <p:graphicFrame>
              <p:nvGraphicFramePr>
                <p:cNvPr id="70" name="Diagramm 6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75043787"/>
                    </p:ext>
                  </p:extLst>
                </p:nvPr>
              </p:nvGraphicFramePr>
              <p:xfrm>
                <a:off x="1440000" y="0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71" name="Gerader Verbinder 70"/>
                <p:cNvCxnSpPr/>
                <p:nvPr/>
              </p:nvCxnSpPr>
              <p:spPr>
                <a:xfrm>
                  <a:off x="1989701" y="1340176"/>
                  <a:ext cx="1908000" cy="0"/>
                </a:xfrm>
                <a:prstGeom prst="line">
                  <a:avLst/>
                </a:prstGeom>
                <a:ln w="12700" cap="rnd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feld 71"/>
                <p:cNvSpPr txBox="1"/>
                <p:nvPr/>
              </p:nvSpPr>
              <p:spPr>
                <a:xfrm>
                  <a:off x="1905563" y="1165554"/>
                  <a:ext cx="11144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Maschinenbedingte</a:t>
                  </a:r>
                  <a:b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Minimalzeit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Textfeld 72"/>
                <p:cNvSpPr txBox="1"/>
                <p:nvPr/>
              </p:nvSpPr>
              <p:spPr>
                <a:xfrm>
                  <a:off x="2188985" y="1638512"/>
                  <a:ext cx="36259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10T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Textfeld 73"/>
                <p:cNvSpPr txBox="1"/>
                <p:nvPr/>
              </p:nvSpPr>
              <p:spPr>
                <a:xfrm>
                  <a:off x="2547490" y="1638513"/>
                  <a:ext cx="42030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100T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Textfeld 74"/>
                <p:cNvSpPr txBox="1"/>
                <p:nvPr/>
              </p:nvSpPr>
              <p:spPr>
                <a:xfrm>
                  <a:off x="2979748" y="1638000"/>
                  <a:ext cx="32733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1M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Textfeld 75"/>
                <p:cNvSpPr txBox="1"/>
                <p:nvPr/>
              </p:nvSpPr>
              <p:spPr>
                <a:xfrm>
                  <a:off x="3338257" y="1638518"/>
                  <a:ext cx="38504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10M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3762382" y="1638000"/>
                  <a:ext cx="311149" cy="21544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de-CH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100M</a:t>
                  </a:r>
                  <a:endParaRPr lang="de-CH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Rechteck 67"/>
              <p:cNvSpPr/>
              <p:nvPr/>
            </p:nvSpPr>
            <p:spPr>
              <a:xfrm>
                <a:off x="0" y="0"/>
                <a:ext cx="4320000" cy="216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69" name="Grafik 68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2" r="24720"/>
              <a:stretch/>
            </p:blipFill>
            <p:spPr>
              <a:xfrm>
                <a:off x="0" y="0"/>
                <a:ext cx="1656000" cy="2088000"/>
              </a:xfrm>
              <a:prstGeom prst="rect">
                <a:avLst/>
              </a:prstGeom>
            </p:spPr>
          </p:pic>
        </p:grpSp>
        <p:sp>
          <p:nvSpPr>
            <p:cNvPr id="20" name="Rechteck 19"/>
            <p:cNvSpPr/>
            <p:nvPr/>
          </p:nvSpPr>
          <p:spPr>
            <a:xfrm>
              <a:off x="540000" y="360000"/>
              <a:ext cx="4320000" cy="20880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1" name="Gruppieren 20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22" name="Rechteck 21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5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9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Bewegungsfertigkeiten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441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8.2: Mechanismus zum Erlernen einer differenzierten Wahrnehmung des Ausgangszustands (modifiziert nach Hoffmann, 1993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213)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3071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220000" y="32364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Hoffmann, J. (1993). 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Vorhersage und Erkenntnis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Hogrefe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540000" y="360000"/>
            <a:ext cx="4320000" cy="2160000"/>
            <a:chOff x="0" y="0"/>
            <a:chExt cx="4320000" cy="2160000"/>
          </a:xfrm>
        </p:grpSpPr>
        <p:sp>
          <p:nvSpPr>
            <p:cNvPr id="57" name="Rechteck 56"/>
            <p:cNvSpPr/>
            <p:nvPr/>
          </p:nvSpPr>
          <p:spPr>
            <a:xfrm>
              <a:off x="0" y="0"/>
              <a:ext cx="4320000" cy="2160000"/>
            </a:xfrm>
            <a:prstGeom prst="rect">
              <a:avLst/>
            </a:prstGeom>
            <a:solidFill>
              <a:srgbClr val="EDF0F8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Ellipse 57"/>
            <p:cNvSpPr/>
            <p:nvPr/>
          </p:nvSpPr>
          <p:spPr>
            <a:xfrm>
              <a:off x="710500" y="373651"/>
              <a:ext cx="2314575" cy="164623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" name="Gruppieren 58"/>
            <p:cNvGrpSpPr/>
            <p:nvPr/>
          </p:nvGrpSpPr>
          <p:grpSpPr>
            <a:xfrm>
              <a:off x="426337" y="353013"/>
              <a:ext cx="2798763" cy="1256490"/>
              <a:chOff x="2527300" y="2513013"/>
              <a:chExt cx="2798763" cy="1256490"/>
            </a:xfrm>
          </p:grpSpPr>
          <p:sp>
            <p:nvSpPr>
              <p:cNvPr id="98" name="Rechteck 97"/>
              <p:cNvSpPr/>
              <p:nvPr/>
            </p:nvSpPr>
            <p:spPr>
              <a:xfrm rot="1367092">
                <a:off x="4759154" y="3267844"/>
                <a:ext cx="533287" cy="501659"/>
              </a:xfrm>
              <a:prstGeom prst="rect">
                <a:avLst/>
              </a:prstGeom>
              <a:solidFill>
                <a:srgbClr val="EDF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9" name="Rechteck 98"/>
              <p:cNvSpPr/>
              <p:nvPr/>
            </p:nvSpPr>
            <p:spPr>
              <a:xfrm>
                <a:off x="2527300" y="2513013"/>
                <a:ext cx="2798763" cy="831850"/>
              </a:xfrm>
              <a:prstGeom prst="rect">
                <a:avLst/>
              </a:prstGeom>
              <a:solidFill>
                <a:srgbClr val="EDF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60" name="Ellipse 59"/>
            <p:cNvSpPr/>
            <p:nvPr/>
          </p:nvSpPr>
          <p:spPr>
            <a:xfrm>
              <a:off x="1474088" y="144000"/>
              <a:ext cx="1419224" cy="7920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1388192" y="532400"/>
              <a:ext cx="1536871" cy="415925"/>
            </a:xfrm>
            <a:prstGeom prst="rect">
              <a:avLst/>
            </a:prstGeom>
            <a:solidFill>
              <a:srgbClr val="EDF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10505" y="567212"/>
              <a:ext cx="1406520" cy="765176"/>
            </a:xfrm>
            <a:prstGeom prst="ellipse">
              <a:avLst/>
            </a:prstGeom>
            <a:noFill/>
            <a:ln w="19050" cap="rnd">
              <a:solidFill>
                <a:srgbClr val="005C9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595051" y="883013"/>
              <a:ext cx="1641475" cy="473300"/>
              <a:chOff x="2694426" y="3043013"/>
              <a:chExt cx="1641475" cy="473300"/>
            </a:xfrm>
          </p:grpSpPr>
          <p:sp>
            <p:nvSpPr>
              <p:cNvPr id="95" name="Rechteck 94"/>
              <p:cNvSpPr/>
              <p:nvPr/>
            </p:nvSpPr>
            <p:spPr>
              <a:xfrm>
                <a:off x="2871788" y="3138488"/>
                <a:ext cx="1454150" cy="377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6" name="Rechteck 95"/>
              <p:cNvSpPr/>
              <p:nvPr/>
            </p:nvSpPr>
            <p:spPr>
              <a:xfrm>
                <a:off x="2694426" y="3111276"/>
                <a:ext cx="320675" cy="195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7" name="Rechteck 96"/>
              <p:cNvSpPr/>
              <p:nvPr/>
            </p:nvSpPr>
            <p:spPr>
              <a:xfrm>
                <a:off x="4015226" y="3043013"/>
                <a:ext cx="320675" cy="195554"/>
              </a:xfrm>
              <a:prstGeom prst="rect">
                <a:avLst/>
              </a:prstGeom>
              <a:solidFill>
                <a:srgbClr val="EDF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64" name="Gruppieren 63"/>
            <p:cNvGrpSpPr/>
            <p:nvPr/>
          </p:nvGrpSpPr>
          <p:grpSpPr>
            <a:xfrm>
              <a:off x="3504684" y="925200"/>
              <a:ext cx="382810" cy="309579"/>
              <a:chOff x="1936434" y="2723094"/>
              <a:chExt cx="382810" cy="309579"/>
            </a:xfrm>
          </p:grpSpPr>
          <p:sp>
            <p:nvSpPr>
              <p:cNvPr id="93" name="Textfeld 92"/>
              <p:cNvSpPr txBox="1"/>
              <p:nvPr/>
            </p:nvSpPr>
            <p:spPr>
              <a:xfrm>
                <a:off x="1936434" y="2724896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2089694" y="2723094"/>
                <a:ext cx="229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endParaRPr lang="de-CH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2328625" y="900000"/>
              <a:ext cx="1152000" cy="360000"/>
              <a:chOff x="4428000" y="3060000"/>
              <a:chExt cx="1152000" cy="360000"/>
            </a:xfrm>
          </p:grpSpPr>
          <p:sp>
            <p:nvSpPr>
              <p:cNvPr id="91" name="Raute 90"/>
              <p:cNvSpPr/>
              <p:nvPr/>
            </p:nvSpPr>
            <p:spPr>
              <a:xfrm>
                <a:off x="4428000" y="3060000"/>
                <a:ext cx="1152000" cy="3600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2" name="Textfeld 91"/>
              <p:cNvSpPr txBox="1"/>
              <p:nvPr/>
            </p:nvSpPr>
            <p:spPr>
              <a:xfrm>
                <a:off x="4464000" y="3112973"/>
                <a:ext cx="1080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Vergleich</a:t>
                </a:r>
                <a:endParaRPr lang="de-CH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Rechteck 65"/>
            <p:cNvSpPr/>
            <p:nvPr/>
          </p:nvSpPr>
          <p:spPr>
            <a:xfrm>
              <a:off x="772413" y="973725"/>
              <a:ext cx="1454150" cy="377825"/>
            </a:xfrm>
            <a:prstGeom prst="rect">
              <a:avLst/>
            </a:prstGeom>
            <a:solidFill>
              <a:srgbClr val="EDF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550088" y="819377"/>
              <a:ext cx="1670141" cy="417259"/>
              <a:chOff x="2643113" y="2979377"/>
              <a:chExt cx="1670141" cy="417259"/>
            </a:xfrm>
          </p:grpSpPr>
          <p:grpSp>
            <p:nvGrpSpPr>
              <p:cNvPr id="82" name="Gruppieren 81"/>
              <p:cNvGrpSpPr/>
              <p:nvPr/>
            </p:nvGrpSpPr>
            <p:grpSpPr>
              <a:xfrm>
                <a:off x="4030864" y="2979377"/>
                <a:ext cx="282390" cy="417259"/>
                <a:chOff x="6340423" y="2391063"/>
                <a:chExt cx="453027" cy="417259"/>
              </a:xfrm>
            </p:grpSpPr>
            <p:sp>
              <p:nvSpPr>
                <p:cNvPr id="89" name="Textfeld 88"/>
                <p:cNvSpPr txBox="1"/>
                <p:nvPr/>
              </p:nvSpPr>
              <p:spPr>
                <a:xfrm>
                  <a:off x="6340423" y="2391063"/>
                  <a:ext cx="405289" cy="307777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rgbClr val="005C9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Wingdings 3" panose="05040102010807070707" pitchFamily="18" charset="2"/>
                    </a:rPr>
                    <a:t></a:t>
                  </a:r>
                  <a:endParaRPr lang="de-CH" sz="1400" dirty="0">
                    <a:solidFill>
                      <a:srgbClr val="005C9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Textfeld 89"/>
                <p:cNvSpPr txBox="1"/>
                <p:nvPr/>
              </p:nvSpPr>
              <p:spPr>
                <a:xfrm>
                  <a:off x="6344442" y="2500545"/>
                  <a:ext cx="449008" cy="307777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rgbClr val="005C9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solidFill>
                        <a:srgbClr val="005C9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CH" sz="1400" dirty="0">
                    <a:solidFill>
                      <a:srgbClr val="005C9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3" name="Gruppieren 82"/>
              <p:cNvGrpSpPr/>
              <p:nvPr/>
            </p:nvGrpSpPr>
            <p:grpSpPr>
              <a:xfrm>
                <a:off x="2643113" y="3085200"/>
                <a:ext cx="382810" cy="309579"/>
                <a:chOff x="1936434" y="2723094"/>
                <a:chExt cx="382810" cy="309579"/>
              </a:xfrm>
            </p:grpSpPr>
            <p:sp>
              <p:nvSpPr>
                <p:cNvPr id="87" name="Textfeld 86"/>
                <p:cNvSpPr txBox="1"/>
                <p:nvPr/>
              </p:nvSpPr>
              <p:spPr>
                <a:xfrm>
                  <a:off x="1936434" y="2724896"/>
                  <a:ext cx="372218" cy="307777"/>
                </a:xfrm>
                <a:prstGeom prst="rect">
                  <a:avLst/>
                </a:prstGeom>
                <a:solidFill>
                  <a:srgbClr val="EDF0F8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rgbClr val="005C9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solidFill>
                        <a:srgbClr val="005C9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de-CH" sz="1400" dirty="0">
                    <a:solidFill>
                      <a:srgbClr val="005C9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Textfeld 87"/>
                <p:cNvSpPr txBox="1"/>
                <p:nvPr/>
              </p:nvSpPr>
              <p:spPr>
                <a:xfrm>
                  <a:off x="2089694" y="2723094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400" dirty="0" smtClean="0">
                      <a:solidFill>
                        <a:srgbClr val="005C9F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</a:t>
                  </a:r>
                  <a:endParaRPr lang="de-CH" sz="1400" dirty="0">
                    <a:solidFill>
                      <a:srgbClr val="005C9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Textfeld 83"/>
              <p:cNvSpPr txBox="1"/>
              <p:nvPr/>
            </p:nvSpPr>
            <p:spPr>
              <a:xfrm>
                <a:off x="3349959" y="3084587"/>
                <a:ext cx="359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005C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CH" sz="1400" dirty="0" smtClean="0">
                    <a:solidFill>
                      <a:srgbClr val="005C9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endParaRPr lang="de-CH" sz="1400" dirty="0">
                  <a:solidFill>
                    <a:srgbClr val="005C9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5" name="Gerader Verbinder 84"/>
              <p:cNvCxnSpPr/>
              <p:nvPr/>
            </p:nvCxnSpPr>
            <p:spPr>
              <a:xfrm flipV="1">
                <a:off x="2978155" y="3240000"/>
                <a:ext cx="432000" cy="0"/>
              </a:xfrm>
              <a:prstGeom prst="line">
                <a:avLst/>
              </a:prstGeom>
              <a:ln w="25400" cap="rnd">
                <a:solidFill>
                  <a:srgbClr val="005C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/>
              <p:cNvCxnSpPr/>
              <p:nvPr/>
            </p:nvCxnSpPr>
            <p:spPr>
              <a:xfrm flipV="1">
                <a:off x="3653371" y="3240000"/>
                <a:ext cx="432000" cy="0"/>
              </a:xfrm>
              <a:prstGeom prst="line">
                <a:avLst/>
              </a:prstGeom>
              <a:ln w="25400" cap="rnd">
                <a:solidFill>
                  <a:srgbClr val="005C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Gerade Verbindung mit Pfeil 67"/>
            <p:cNvCxnSpPr/>
            <p:nvPr/>
          </p:nvCxnSpPr>
          <p:spPr>
            <a:xfrm flipH="1">
              <a:off x="1478088" y="454613"/>
              <a:ext cx="11875" cy="92836"/>
            </a:xfrm>
            <a:prstGeom prst="straightConnector1">
              <a:avLst/>
            </a:prstGeom>
            <a:ln w="12700" cap="rnd">
              <a:solidFill>
                <a:schemeClr val="accent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>
              <a:off x="2065432" y="818150"/>
              <a:ext cx="35750" cy="72991"/>
            </a:xfrm>
            <a:prstGeom prst="straightConnector1">
              <a:avLst/>
            </a:prstGeom>
            <a:ln w="12700" cap="rnd">
              <a:solidFill>
                <a:srgbClr val="005C9F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>
            <a:xfrm flipV="1">
              <a:off x="707325" y="1176098"/>
              <a:ext cx="32" cy="77027"/>
            </a:xfrm>
            <a:prstGeom prst="straightConnector1">
              <a:avLst/>
            </a:prstGeom>
            <a:ln w="12700" cap="rnd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/>
            <p:cNvSpPr txBox="1"/>
            <p:nvPr/>
          </p:nvSpPr>
          <p:spPr>
            <a:xfrm>
              <a:off x="1662950" y="159223"/>
              <a:ext cx="1080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Verstärkung</a:t>
              </a:r>
              <a:endParaRPr lang="de-CH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1291475" y="1743548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Differenzierung</a:t>
              </a:r>
              <a:endParaRPr lang="de-CH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885075" y="578323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i="1" dirty="0" smtClean="0">
                  <a:solidFill>
                    <a:srgbClr val="005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Antizipation</a:t>
              </a:r>
              <a:endParaRPr lang="de-CH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>
              <a:off x="2762250" y="576262"/>
              <a:ext cx="287337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5" name="Ellipse 74"/>
            <p:cNvSpPr/>
            <p:nvPr/>
          </p:nvSpPr>
          <p:spPr>
            <a:xfrm>
              <a:off x="2760661" y="1296987"/>
              <a:ext cx="287337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76" name="Gruppieren 75"/>
            <p:cNvGrpSpPr/>
            <p:nvPr/>
          </p:nvGrpSpPr>
          <p:grpSpPr>
            <a:xfrm>
              <a:off x="2741760" y="1217962"/>
              <a:ext cx="325731" cy="400110"/>
              <a:chOff x="4841135" y="3373200"/>
              <a:chExt cx="325731" cy="400110"/>
            </a:xfrm>
          </p:grpSpPr>
          <p:sp>
            <p:nvSpPr>
              <p:cNvPr id="80" name="Textfeld 79"/>
              <p:cNvSpPr txBox="1"/>
              <p:nvPr/>
            </p:nvSpPr>
            <p:spPr>
              <a:xfrm>
                <a:off x="4841135" y="3373200"/>
                <a:ext cx="325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000" b="1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endParaRPr lang="de-CH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4860000" y="3456000"/>
                <a:ext cx="288000" cy="2880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77" name="Gruppieren 76"/>
            <p:cNvGrpSpPr/>
            <p:nvPr/>
          </p:nvGrpSpPr>
          <p:grpSpPr>
            <a:xfrm>
              <a:off x="2741760" y="494110"/>
              <a:ext cx="325731" cy="400110"/>
              <a:chOff x="4841135" y="2654110"/>
              <a:chExt cx="325731" cy="400110"/>
            </a:xfrm>
          </p:grpSpPr>
          <p:sp>
            <p:nvSpPr>
              <p:cNvPr id="78" name="Textfeld 77"/>
              <p:cNvSpPr txBox="1"/>
              <p:nvPr/>
            </p:nvSpPr>
            <p:spPr>
              <a:xfrm>
                <a:off x="4841135" y="2654110"/>
                <a:ext cx="325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0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</a:t>
                </a:r>
                <a:endParaRPr lang="de-CH" sz="20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4860000" y="2736000"/>
                <a:ext cx="288000" cy="2880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52" name="Gruppieren 51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53" name="Rechteck 52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Grafik 99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8.1: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Bewegungsfertigkeiten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374906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8.3: Phasenmodelle für das motorische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Lernen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221)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6676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219999" y="3067200"/>
            <a:ext cx="3613899" cy="111972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Bernstein, N. A. (1967).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The coordination and regulation of movements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Pergamon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Press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Fitts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P. M. &amp; Posner, M. I. (1967).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Human performance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Brooks/Cole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Gentile, A. M. (1972). A working model of skill acquisition with application to teaching.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Quest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(1),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3–23. 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://doi.org/10.1080/00336297.1972.10519717</a:t>
            </a:r>
            <a:endParaRPr lang="de-D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Meinel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, K. (1960). </a:t>
            </a:r>
            <a:r>
              <a:rPr lang="de-DE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Bewegungslehre. 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Versuch einer Theorie der sportlichen Bewegung unter pädagogischem Aspekt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 Volk und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Wissen.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540000" y="360000"/>
            <a:ext cx="4320000" cy="1836000"/>
            <a:chOff x="0" y="0"/>
            <a:chExt cx="4320000" cy="1836000"/>
          </a:xfrm>
        </p:grpSpPr>
        <p:sp>
          <p:nvSpPr>
            <p:cNvPr id="52" name="Rechteck 51"/>
            <p:cNvSpPr/>
            <p:nvPr/>
          </p:nvSpPr>
          <p:spPr>
            <a:xfrm>
              <a:off x="0" y="0"/>
              <a:ext cx="4320000" cy="1836000"/>
            </a:xfrm>
            <a:prstGeom prst="rect">
              <a:avLst/>
            </a:prstGeom>
            <a:solidFill>
              <a:srgbClr val="EDF0F8"/>
            </a:solidFill>
            <a:ln w="3175">
              <a:solidFill>
                <a:srgbClr val="005C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3" name="Gruppieren 52"/>
            <p:cNvGrpSpPr/>
            <p:nvPr/>
          </p:nvGrpSpPr>
          <p:grpSpPr>
            <a:xfrm>
              <a:off x="1080001" y="72000"/>
              <a:ext cx="3132000" cy="1440000"/>
              <a:chOff x="3312000" y="3600000"/>
              <a:chExt cx="3135267" cy="1440000"/>
            </a:xfrm>
          </p:grpSpPr>
          <p:sp>
            <p:nvSpPr>
              <p:cNvPr id="75" name="Rechteck 74"/>
              <p:cNvSpPr/>
              <p:nvPr/>
            </p:nvSpPr>
            <p:spPr>
              <a:xfrm>
                <a:off x="3312000" y="3600000"/>
                <a:ext cx="104400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6" name="Rechteck 75"/>
              <p:cNvSpPr/>
              <p:nvPr/>
            </p:nvSpPr>
            <p:spPr>
              <a:xfrm>
                <a:off x="3312000" y="3960000"/>
                <a:ext cx="104400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3312000" y="4320000"/>
                <a:ext cx="156600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3312000" y="4680000"/>
                <a:ext cx="1044000" cy="36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4356000" y="3600000"/>
                <a:ext cx="1044000" cy="36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4356000" y="3960000"/>
                <a:ext cx="1044000" cy="36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4356000" y="4680000"/>
                <a:ext cx="1044000" cy="36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2" name="Rechteck 81"/>
              <p:cNvSpPr/>
              <p:nvPr/>
            </p:nvSpPr>
            <p:spPr>
              <a:xfrm>
                <a:off x="5403267" y="3600000"/>
                <a:ext cx="1044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5399033" y="3960000"/>
                <a:ext cx="1044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4" name="Rechteck 83"/>
              <p:cNvSpPr/>
              <p:nvPr/>
            </p:nvSpPr>
            <p:spPr>
              <a:xfrm>
                <a:off x="4878000" y="4320000"/>
                <a:ext cx="1566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5399033" y="4680000"/>
                <a:ext cx="1044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403267" y="3780000"/>
                <a:ext cx="1044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4878000" y="4500000"/>
                <a:ext cx="1566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1080001" y="72000"/>
              <a:ext cx="3132000" cy="1440000"/>
              <a:chOff x="1153952" y="0"/>
              <a:chExt cx="3132000" cy="1440000"/>
            </a:xfrm>
          </p:grpSpPr>
          <p:sp>
            <p:nvSpPr>
              <p:cNvPr id="62" name="Textfeld 61"/>
              <p:cNvSpPr txBox="1"/>
              <p:nvPr/>
            </p:nvSpPr>
            <p:spPr>
              <a:xfrm>
                <a:off x="3241952" y="180000"/>
                <a:ext cx="1044000" cy="1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v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ariable Verfügbarkeit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241952" y="0"/>
                <a:ext cx="1044000" cy="1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Stabilisierung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3241952" y="360000"/>
                <a:ext cx="1044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autonom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2719952" y="720000"/>
                <a:ext cx="1566000" cy="1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Fixierung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2719952" y="900000"/>
                <a:ext cx="1566000" cy="18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Diversifikation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3241952" y="1080000"/>
                <a:ext cx="1044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Ausnutzen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2197952" y="1080000"/>
                <a:ext cx="1044000" cy="360000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Befreien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1153952" y="1080000"/>
                <a:ext cx="1044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Einfrieren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1153952" y="0"/>
                <a:ext cx="1044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Grobkoordination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2197952" y="0"/>
                <a:ext cx="1044000" cy="360000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Feinkoordination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1153952" y="360000"/>
                <a:ext cx="1044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kognitiv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2197952" y="360000"/>
                <a:ext cx="1044000" cy="360000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assoziativ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1153952" y="720000"/>
                <a:ext cx="1566000" cy="36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36000" rIns="0" bIns="36000" rtlCol="0" anchor="ctr" anchorCtr="0">
                <a:spAutoFit/>
              </a:bodyPr>
              <a:lstStyle/>
              <a:p>
                <a:pPr algn="ctr"/>
                <a:r>
                  <a:rPr lang="de-CH" sz="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i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nitiale Idee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" y="72000"/>
              <a:ext cx="1189952" cy="1419462"/>
              <a:chOff x="0" y="0"/>
              <a:chExt cx="1189952" cy="1419462"/>
            </a:xfrm>
          </p:grpSpPr>
          <p:sp>
            <p:nvSpPr>
              <p:cNvPr id="58" name="Textfeld 57"/>
              <p:cNvSpPr txBox="1"/>
              <p:nvPr/>
            </p:nvSpPr>
            <p:spPr>
              <a:xfrm>
                <a:off x="1952" y="0"/>
                <a:ext cx="1188000" cy="360000"/>
              </a:xfrm>
              <a:prstGeom prst="rect">
                <a:avLst/>
              </a:prstGeom>
              <a:noFill/>
            </p:spPr>
            <p:txBody>
              <a:bodyPr wrap="none" lIns="36000" tIns="36000" rIns="0" bIns="36000" rtlCol="0" anchor="ctr" anchorCtr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Bewegungsqualität</a:t>
                </a:r>
              </a:p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(Meinel, 1960)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952" y="360000"/>
                <a:ext cx="1188000" cy="360000"/>
              </a:xfrm>
              <a:prstGeom prst="rect">
                <a:avLst/>
              </a:prstGeom>
              <a:noFill/>
            </p:spPr>
            <p:txBody>
              <a:bodyPr wrap="none" lIns="36000" tIns="36000" rIns="0" bIns="36000" rtlCol="0" anchor="ctr" anchorCtr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Verhaltenskontrolle</a:t>
                </a:r>
              </a:p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(</a:t>
                </a:r>
                <a:r>
                  <a:rPr lang="de-CH" sz="8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Fitts</a:t>
                </a:r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&amp; Posner, 1967)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0" y="720000"/>
                <a:ext cx="1188000" cy="360000"/>
              </a:xfrm>
              <a:prstGeom prst="rect">
                <a:avLst/>
              </a:prstGeom>
              <a:noFill/>
            </p:spPr>
            <p:txBody>
              <a:bodyPr wrap="none" lIns="36000" tIns="36000" rIns="0" bIns="36000" rtlCol="0" anchor="ctr" anchorCtr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Bewegungsvorstellung</a:t>
                </a:r>
              </a:p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(Gentile, 1972)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0" y="1100538"/>
                <a:ext cx="1030213" cy="318924"/>
              </a:xfrm>
              <a:prstGeom prst="rect">
                <a:avLst/>
              </a:prstGeom>
              <a:noFill/>
            </p:spPr>
            <p:txBody>
              <a:bodyPr wrap="none" lIns="36000" tIns="36000" rIns="0" bIns="36000" rtlCol="0" anchor="ctr" anchorCtr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Freiheitsgradkontrolle</a:t>
                </a:r>
              </a:p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(Bernstein, 1967)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feld 55"/>
            <p:cNvSpPr txBox="1"/>
            <p:nvPr/>
          </p:nvSpPr>
          <p:spPr>
            <a:xfrm>
              <a:off x="1080001" y="1512000"/>
              <a:ext cx="3132000" cy="195814"/>
            </a:xfrm>
            <a:prstGeom prst="rect">
              <a:avLst/>
            </a:prstGeom>
            <a:noFill/>
          </p:spPr>
          <p:txBody>
            <a:bodyPr wrap="square" lIns="0" tIns="36000" rIns="0" bIns="36000" rtlCol="0" anchor="ctr" anchorCtr="0">
              <a:spAutoFit/>
            </a:bodyPr>
            <a:lstStyle/>
            <a:p>
              <a:pPr algn="ctr"/>
              <a:r>
                <a:rPr lang="de-CH" sz="800" i="1" dirty="0" smtClean="0">
                  <a:solidFill>
                    <a:srgbClr val="005C9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Übungszeit</a:t>
              </a:r>
              <a:endParaRPr lang="de-CH" sz="8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Gerade Verbindung mit Pfeil 56"/>
            <p:cNvCxnSpPr/>
            <p:nvPr/>
          </p:nvCxnSpPr>
          <p:spPr>
            <a:xfrm flipV="1">
              <a:off x="1080001" y="1692000"/>
              <a:ext cx="3132000" cy="0"/>
            </a:xfrm>
            <a:prstGeom prst="straightConnector1">
              <a:avLst/>
            </a:prstGeom>
            <a:ln w="25400" cap="rnd">
              <a:solidFill>
                <a:srgbClr val="005C9F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45" name="Gruppieren 44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46" name="Rechteck 45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fik 47"/>
            <p:cNvPicPr>
              <a:picLocks noChangeAspect="1"/>
            </p:cNvPicPr>
            <p:nvPr/>
          </p:nvPicPr>
          <p:blipFill rotWithShape="1">
            <a:blip r:embed="rId3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5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CH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</a:t>
            </a:r>
            <a:r>
              <a:rPr lang="de-CH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361762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Abbildung 8.4: Das Badische Zimmer (modifiziert nach Hossner, 2004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223)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667600"/>
            <a:ext cx="3600000" cy="44261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Abb. 8.4 / Messuhr: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aitoff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(pixabay.com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de/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/spurweite-druck-ma%C3%9Fnahme-steampunk-4601454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40000" y="360000"/>
            <a:ext cx="4320000" cy="4320000"/>
            <a:chOff x="2160000" y="1440000"/>
            <a:chExt cx="4320000" cy="43200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3" t="13446" r="17812"/>
            <a:stretch/>
          </p:blipFill>
          <p:spPr>
            <a:xfrm>
              <a:off x="2160000" y="1440000"/>
              <a:ext cx="4320000" cy="4320000"/>
            </a:xfrm>
            <a:prstGeom prst="rect">
              <a:avLst/>
            </a:prstGeom>
          </p:spPr>
        </p:pic>
        <p:cxnSp>
          <p:nvCxnSpPr>
            <p:cNvPr id="10" name="Gerade Verbindung mit Pfeil 9"/>
            <p:cNvCxnSpPr/>
            <p:nvPr/>
          </p:nvCxnSpPr>
          <p:spPr>
            <a:xfrm>
              <a:off x="5148000" y="3337200"/>
              <a:ext cx="720000" cy="7951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ieren 10"/>
            <p:cNvGrpSpPr/>
            <p:nvPr/>
          </p:nvGrpSpPr>
          <p:grpSpPr>
            <a:xfrm>
              <a:off x="5904000" y="3150000"/>
              <a:ext cx="360000" cy="360000"/>
              <a:chOff x="7656043" y="5234206"/>
              <a:chExt cx="360000" cy="360000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7656043" y="523420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7681176" y="5256457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2376000" y="3348000"/>
              <a:ext cx="392602" cy="360000"/>
              <a:chOff x="7376644" y="4711918"/>
              <a:chExt cx="392602" cy="360000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7376644" y="471191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7397028" y="4738110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3528000" y="3346583"/>
              <a:ext cx="401088" cy="360000"/>
              <a:chOff x="8721959" y="4459037"/>
              <a:chExt cx="401088" cy="360000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8721959" y="4459037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51" name="Gruppieren 50"/>
              <p:cNvGrpSpPr/>
              <p:nvPr/>
            </p:nvGrpSpPr>
            <p:grpSpPr>
              <a:xfrm>
                <a:off x="8740237" y="4469533"/>
                <a:ext cx="382810" cy="315929"/>
                <a:chOff x="1936434" y="2708804"/>
                <a:chExt cx="382810" cy="315929"/>
              </a:xfrm>
            </p:grpSpPr>
            <p:sp>
              <p:nvSpPr>
                <p:cNvPr id="52" name="Textfeld 51"/>
                <p:cNvSpPr txBox="1"/>
                <p:nvPr/>
              </p:nvSpPr>
              <p:spPr>
                <a:xfrm>
                  <a:off x="1936434" y="2716956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de-CH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feld 52"/>
                <p:cNvSpPr txBox="1"/>
                <p:nvPr/>
              </p:nvSpPr>
              <p:spPr>
                <a:xfrm>
                  <a:off x="2089694" y="2708804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</a:t>
                  </a:r>
                  <a:endParaRPr lang="de-CH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" name="Gruppieren 17"/>
            <p:cNvGrpSpPr/>
            <p:nvPr/>
          </p:nvGrpSpPr>
          <p:grpSpPr>
            <a:xfrm>
              <a:off x="4752000" y="3150000"/>
              <a:ext cx="387602" cy="360000"/>
              <a:chOff x="9001358" y="4981325"/>
              <a:chExt cx="387602" cy="360000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9001358" y="4981325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9029566" y="5010261"/>
                <a:ext cx="359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de-CH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</a:t>
                </a:r>
                <a:endParaRPr lang="de-CH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0625" y="4024430"/>
              <a:ext cx="1182302" cy="1182302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20" name="Gruppieren 19"/>
            <p:cNvGrpSpPr/>
            <p:nvPr/>
          </p:nvGrpSpPr>
          <p:grpSpPr>
            <a:xfrm>
              <a:off x="3528177" y="2970000"/>
              <a:ext cx="401088" cy="360000"/>
              <a:chOff x="8721959" y="4459037"/>
              <a:chExt cx="401088" cy="360000"/>
            </a:xfrm>
          </p:grpSpPr>
          <p:sp>
            <p:nvSpPr>
              <p:cNvPr id="44" name="Ellipse 43"/>
              <p:cNvSpPr/>
              <p:nvPr/>
            </p:nvSpPr>
            <p:spPr>
              <a:xfrm>
                <a:off x="8721959" y="4459037"/>
                <a:ext cx="360000" cy="36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45" name="Gruppieren 44"/>
              <p:cNvGrpSpPr/>
              <p:nvPr/>
            </p:nvGrpSpPr>
            <p:grpSpPr>
              <a:xfrm>
                <a:off x="8740237" y="4475883"/>
                <a:ext cx="382810" cy="309579"/>
                <a:chOff x="1936434" y="2715154"/>
                <a:chExt cx="382810" cy="309579"/>
              </a:xfrm>
            </p:grpSpPr>
            <p:sp>
              <p:nvSpPr>
                <p:cNvPr id="46" name="Textfeld 45"/>
                <p:cNvSpPr txBox="1"/>
                <p:nvPr/>
              </p:nvSpPr>
              <p:spPr>
                <a:xfrm>
                  <a:off x="1936434" y="2716956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CH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feld 46"/>
                <p:cNvSpPr txBox="1"/>
                <p:nvPr/>
              </p:nvSpPr>
              <p:spPr>
                <a:xfrm>
                  <a:off x="2089694" y="2715154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</a:t>
                  </a:r>
                  <a:endParaRPr lang="de-CH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" name="Textfeld 20"/>
            <p:cNvSpPr txBox="1"/>
            <p:nvPr/>
          </p:nvSpPr>
          <p:spPr>
            <a:xfrm>
              <a:off x="3911948" y="1478504"/>
              <a:ext cx="744503" cy="230832"/>
            </a:xfrm>
            <a:prstGeom prst="rect">
              <a:avLst/>
            </a:prstGeom>
            <a:noFill/>
          </p:spPr>
          <p:txBody>
            <a:bodyPr wrap="square" tIns="0" rIns="0" rtlCol="0">
              <a:spAutoFit/>
            </a:bodyPr>
            <a:lstStyle/>
            <a:p>
              <a:pPr algn="ctr"/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de-DE" sz="1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 t</a:t>
              </a:r>
              <a:r>
                <a:rPr lang="de-DE" sz="1200" b="1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0</a:t>
              </a:r>
              <a:endParaRPr lang="de-CH" sz="1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4140000" y="4447624"/>
              <a:ext cx="416075" cy="360000"/>
              <a:chOff x="8255233" y="5359150"/>
              <a:chExt cx="416075" cy="360000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8255233" y="5359150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41" name="Gruppieren 40"/>
              <p:cNvGrpSpPr/>
              <p:nvPr/>
            </p:nvGrpSpPr>
            <p:grpSpPr>
              <a:xfrm>
                <a:off x="8268573" y="5382057"/>
                <a:ext cx="402735" cy="308490"/>
                <a:chOff x="2343241" y="3348000"/>
                <a:chExt cx="402735" cy="308490"/>
              </a:xfrm>
            </p:grpSpPr>
            <p:sp>
              <p:nvSpPr>
                <p:cNvPr id="42" name="Textfeld 41"/>
                <p:cNvSpPr txBox="1"/>
                <p:nvPr/>
              </p:nvSpPr>
              <p:spPr>
                <a:xfrm>
                  <a:off x="2343241" y="3348000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de-DE" sz="1400" baseline="-250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de-CH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xtfeld 42"/>
                <p:cNvSpPr txBox="1"/>
                <p:nvPr/>
              </p:nvSpPr>
              <p:spPr>
                <a:xfrm>
                  <a:off x="2490778" y="3348713"/>
                  <a:ext cx="2551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*</a:t>
                  </a:r>
                  <a:endParaRPr lang="de-CH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" name="Textfeld 22"/>
            <p:cNvSpPr txBox="1"/>
            <p:nvPr/>
          </p:nvSpPr>
          <p:spPr>
            <a:xfrm>
              <a:off x="2772000" y="3383975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de-DE" sz="1200" b="1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de-CH" sz="1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772000" y="3002173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r>
                <a:rPr lang="de-DE" sz="1200" b="1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de-CH" sz="1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4824000" y="4968000"/>
              <a:ext cx="864001" cy="252000"/>
              <a:chOff x="3245963" y="5756024"/>
              <a:chExt cx="864001" cy="252000"/>
            </a:xfrm>
          </p:grpSpPr>
          <p:sp>
            <p:nvSpPr>
              <p:cNvPr id="38" name="Abgerundetes Rechteck 37"/>
              <p:cNvSpPr/>
              <p:nvPr/>
            </p:nvSpPr>
            <p:spPr>
              <a:xfrm>
                <a:off x="3245963" y="5756024"/>
                <a:ext cx="864000" cy="2520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3245964" y="5756024"/>
                <a:ext cx="864000" cy="2520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Wohlbefinden</a:t>
                </a:r>
                <a:endParaRPr lang="de-CH" sz="10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2988000" y="4968000"/>
              <a:ext cx="864000" cy="252000"/>
              <a:chOff x="3245964" y="5750061"/>
              <a:chExt cx="865987" cy="257963"/>
            </a:xfrm>
          </p:grpSpPr>
          <p:sp>
            <p:nvSpPr>
              <p:cNvPr id="36" name="Abgerundetes Rechteck 35"/>
              <p:cNvSpPr/>
              <p:nvPr/>
            </p:nvSpPr>
            <p:spPr>
              <a:xfrm>
                <a:off x="3247951" y="5750061"/>
                <a:ext cx="864000" cy="252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3245964" y="5756024"/>
                <a:ext cx="864000" cy="25200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Unwohlsein</a:t>
                </a:r>
                <a:endParaRPr lang="de-CH" sz="10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Gerade Verbindung mit Pfeil 26"/>
            <p:cNvCxnSpPr/>
            <p:nvPr/>
          </p:nvCxnSpPr>
          <p:spPr>
            <a:xfrm>
              <a:off x="2772000" y="3420000"/>
              <a:ext cx="720000" cy="7951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2773325" y="3254400"/>
              <a:ext cx="720000" cy="7951"/>
            </a:xfrm>
            <a:prstGeom prst="straightConnector1">
              <a:avLst/>
            </a:prstGeom>
            <a:ln w="12700" cap="rnd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/>
            <p:cNvGrpSpPr/>
            <p:nvPr/>
          </p:nvGrpSpPr>
          <p:grpSpPr>
            <a:xfrm>
              <a:off x="2412000" y="1692000"/>
              <a:ext cx="3816000" cy="2880000"/>
              <a:chOff x="2412000" y="1692000"/>
              <a:chExt cx="3816000" cy="2880000"/>
            </a:xfrm>
          </p:grpSpPr>
          <p:sp>
            <p:nvSpPr>
              <p:cNvPr id="34" name="Bogen 33"/>
              <p:cNvSpPr/>
              <p:nvPr/>
            </p:nvSpPr>
            <p:spPr>
              <a:xfrm>
                <a:off x="2412000" y="1692000"/>
                <a:ext cx="3672000" cy="2880000"/>
              </a:xfrm>
              <a:prstGeom prst="arc">
                <a:avLst>
                  <a:gd name="adj1" fmla="val 16347831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5" name="Bogen 34"/>
              <p:cNvSpPr/>
              <p:nvPr/>
            </p:nvSpPr>
            <p:spPr>
              <a:xfrm flipH="1">
                <a:off x="2556000" y="1692000"/>
                <a:ext cx="3672000" cy="2880000"/>
              </a:xfrm>
              <a:prstGeom prst="arc">
                <a:avLst>
                  <a:gd name="adj1" fmla="val 16347831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2376000" y="2970000"/>
              <a:ext cx="386681" cy="360000"/>
              <a:chOff x="7962431" y="4764306"/>
              <a:chExt cx="386681" cy="360000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7962431" y="476430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976894" y="4792085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de-CH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1" name="Gerade Verbindung mit Pfeil 30"/>
            <p:cNvCxnSpPr>
              <a:endCxn id="32" idx="0"/>
            </p:cNvCxnSpPr>
            <p:nvPr/>
          </p:nvCxnSpPr>
          <p:spPr>
            <a:xfrm flipH="1">
              <a:off x="2556000" y="2882900"/>
              <a:ext cx="23688" cy="8710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5220000" y="32004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Hossner, E.‑J. (2004). 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Bewegende Ereignisse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. Hofmann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60" name="Gruppieren 59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61" name="Rechteck 60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Rechteck 61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Grafik 62"/>
            <p:cNvPicPr>
              <a:picLocks noChangeAspect="1"/>
            </p:cNvPicPr>
            <p:nvPr/>
          </p:nvPicPr>
          <p:blipFill rotWithShape="1">
            <a:blip r:embed="rId5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544183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Tabelle 8.1: Die Metapher des Badischen Zimmers mit psychologischen und physiologischen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Begriffs-entsprechungen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225)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28368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3676" t="11718" r="14292" b="23861"/>
          <a:stretch/>
        </p:blipFill>
        <p:spPr>
          <a:xfrm>
            <a:off x="540000" y="360000"/>
            <a:ext cx="4320000" cy="18000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8" name="Rechteck 7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4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Tabelle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8.2: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Lernsituation in den Begriffen der Zimmermetapher und in der Sprache der funktionalen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Kontrollarchitektur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225–226)</a:t>
            </a:r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[Teil 1/2]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540000" y="359999"/>
            <a:ext cx="4320000" cy="3384000"/>
            <a:chOff x="540000" y="360000"/>
            <a:chExt cx="4320000" cy="336201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3"/>
            <a:srcRect l="10422" t="39035" r="10909" b="27335"/>
            <a:stretch/>
          </p:blipFill>
          <p:spPr>
            <a:xfrm>
              <a:off x="540000" y="550799"/>
              <a:ext cx="4320000" cy="84792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4"/>
            <a:srcRect l="11617" t="3007" r="9957" b="5125"/>
            <a:stretch/>
          </p:blipFill>
          <p:spPr>
            <a:xfrm>
              <a:off x="540000" y="1398534"/>
              <a:ext cx="4320000" cy="2323481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10252" t="29535" r="10910" b="62950"/>
            <a:stretch/>
          </p:blipFill>
          <p:spPr>
            <a:xfrm>
              <a:off x="540000" y="360000"/>
              <a:ext cx="4320000" cy="189077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1" name="Rechteck 10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5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9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Tabelle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8.2: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Lernsituation in den Begriffen der Zimmermetapher und in der Sprache der funktionalen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Kontrollarchitektur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S. 225–226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de-DE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[Teil 2/2]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006000"/>
            <a:ext cx="3600000" cy="307195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./.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539999" y="360000"/>
            <a:ext cx="4320001" cy="3384000"/>
            <a:chOff x="539999" y="360000"/>
            <a:chExt cx="4320001" cy="338752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/>
            <a:srcRect l="11569" t="7481" r="9530" b="16118"/>
            <a:stretch/>
          </p:blipFill>
          <p:spPr>
            <a:xfrm>
              <a:off x="540000" y="550800"/>
              <a:ext cx="4320000" cy="192064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/>
            <a:srcRect l="11875" t="16646" r="9923" b="33160"/>
            <a:stretch/>
          </p:blipFill>
          <p:spPr>
            <a:xfrm>
              <a:off x="539999" y="2473088"/>
              <a:ext cx="4320000" cy="127444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/>
            <a:srcRect l="10252" t="29535" r="10910" b="62950"/>
            <a:stretch/>
          </p:blipFill>
          <p:spPr>
            <a:xfrm>
              <a:off x="540000" y="360000"/>
              <a:ext cx="4320000" cy="189077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12" name="Rechteck 11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6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4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5220000" y="360000"/>
            <a:ext cx="2401424" cy="139056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Hossner, E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.-J. &amp; </a:t>
            </a: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Künzell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(2022).</a:t>
            </a:r>
            <a:endParaRPr lang="de-DE" sz="1000" dirty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i="1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Bewegungswissenschaft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e-DE" sz="1000" dirty="0" err="1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Limpert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de-DE" sz="1000" dirty="0" smtClean="0">
              <a:solidFill>
                <a:srgbClr val="005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</a:t>
            </a: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de-DE" sz="1000" dirty="0" smtClean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Bewegungslernen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8.2:</a:t>
            </a:r>
          </a:p>
          <a:p>
            <a:pPr>
              <a:lnSpc>
                <a:spcPct val="110000"/>
              </a:lnSpc>
            </a:pPr>
            <a:r>
              <a:rPr lang="de-DE" sz="1000" dirty="0">
                <a:solidFill>
                  <a:srgbClr val="005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interner Modelle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220000" y="2160000"/>
            <a:ext cx="3600000" cy="882737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Kasten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8.1: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Motorische Kommandos und ihre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wahr-genommenen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Effekte werden automatisch miteinander verbunden, sodass sich Kontrollkommandos und resultierende Effekte wechselseitig aktivieren (Elsner &amp; Hommel, 2001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227)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20000" y="3175200"/>
            <a:ext cx="3600000" cy="71346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Bildnachweis: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Kasten 8.1 / Hände: j4p4n (publicdomainvectors.org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en/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free-clipart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-clip-art-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pointy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-finger/26259.html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, CC0)</a:t>
            </a:r>
          </a:p>
          <a:p>
            <a:pPr>
              <a:lnSpc>
                <a:spcPct val="110000"/>
              </a:lnSpc>
            </a:pP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Kasten 8.1 / Note: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Clker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-Free-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-Images (pixabay.com</a:t>
            </a: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en/note-music-quaver-musical-notes-25704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/, CC0)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540000" y="360000"/>
            <a:ext cx="4032000" cy="1800000"/>
            <a:chOff x="0" y="0"/>
            <a:chExt cx="4032000" cy="1800000"/>
          </a:xfrm>
        </p:grpSpPr>
        <p:sp>
          <p:nvSpPr>
            <p:cNvPr id="7" name="Rechteck 6"/>
            <p:cNvSpPr/>
            <p:nvPr/>
          </p:nvSpPr>
          <p:spPr>
            <a:xfrm>
              <a:off x="0" y="0"/>
              <a:ext cx="4032000" cy="18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/>
            <p:cNvSpPr/>
            <p:nvPr/>
          </p:nvSpPr>
          <p:spPr>
            <a:xfrm>
              <a:off x="1044000" y="396000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aphicFrame>
          <p:nvGraphicFramePr>
            <p:cNvPr id="9" name="Diagramm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8991752"/>
                </p:ext>
              </p:extLst>
            </p:nvPr>
          </p:nvGraphicFramePr>
          <p:xfrm>
            <a:off x="2088000" y="0"/>
            <a:ext cx="1944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0" name="Gruppieren 9"/>
            <p:cNvGrpSpPr/>
            <p:nvPr/>
          </p:nvGrpSpPr>
          <p:grpSpPr>
            <a:xfrm>
              <a:off x="42863" y="880121"/>
              <a:ext cx="2036039" cy="792000"/>
              <a:chOff x="42863" y="880121"/>
              <a:chExt cx="2036039" cy="792000"/>
            </a:xfrm>
          </p:grpSpPr>
          <p:grpSp>
            <p:nvGrpSpPr>
              <p:cNvPr id="36" name="Gruppieren 35"/>
              <p:cNvGrpSpPr/>
              <p:nvPr/>
            </p:nvGrpSpPr>
            <p:grpSpPr>
              <a:xfrm>
                <a:off x="108000" y="1167917"/>
                <a:ext cx="422902" cy="425499"/>
                <a:chOff x="1800000" y="3672000"/>
                <a:chExt cx="505588" cy="508694"/>
              </a:xfrm>
            </p:grpSpPr>
            <p:pic>
              <p:nvPicPr>
                <p:cNvPr id="49" name="Picture 4" descr="Note, Music, Quaver, Musical, Note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5940" y="3710527"/>
                  <a:ext cx="335647" cy="47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0" name="Gruppieren 49"/>
                <p:cNvGrpSpPr/>
                <p:nvPr/>
              </p:nvGrpSpPr>
              <p:grpSpPr>
                <a:xfrm>
                  <a:off x="1800000" y="3672000"/>
                  <a:ext cx="505588" cy="505587"/>
                  <a:chOff x="1800000" y="3672000"/>
                  <a:chExt cx="505588" cy="505587"/>
                </a:xfrm>
              </p:grpSpPr>
              <p:cxnSp>
                <p:nvCxnSpPr>
                  <p:cNvPr id="51" name="Gerader Verbinder 50"/>
                  <p:cNvCxnSpPr/>
                  <p:nvPr/>
                </p:nvCxnSpPr>
                <p:spPr>
                  <a:xfrm>
                    <a:off x="1800000" y="3672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Gerader Verbinder 51"/>
                  <p:cNvCxnSpPr/>
                  <p:nvPr/>
                </p:nvCxnSpPr>
                <p:spPr>
                  <a:xfrm>
                    <a:off x="1800000" y="3798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Gerader Verbinder 52"/>
                  <p:cNvCxnSpPr/>
                  <p:nvPr/>
                </p:nvCxnSpPr>
                <p:spPr>
                  <a:xfrm>
                    <a:off x="1800000" y="3924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Gerader Verbinder 53"/>
                  <p:cNvCxnSpPr/>
                  <p:nvPr/>
                </p:nvCxnSpPr>
                <p:spPr>
                  <a:xfrm>
                    <a:off x="1800000" y="4050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Gerader Verbinder 54"/>
                  <p:cNvCxnSpPr/>
                  <p:nvPr/>
                </p:nvCxnSpPr>
                <p:spPr>
                  <a:xfrm>
                    <a:off x="1801588" y="4176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Gruppieren 36"/>
              <p:cNvGrpSpPr/>
              <p:nvPr/>
            </p:nvGrpSpPr>
            <p:grpSpPr>
              <a:xfrm>
                <a:off x="1656000" y="880121"/>
                <a:ext cx="422902" cy="710697"/>
                <a:chOff x="1800000" y="3327933"/>
                <a:chExt cx="505588" cy="849654"/>
              </a:xfrm>
            </p:grpSpPr>
            <p:pic>
              <p:nvPicPr>
                <p:cNvPr id="42" name="Picture 4" descr="Note, Music, Quaver, Musical, Note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5940" y="3327933"/>
                  <a:ext cx="335647" cy="47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3" name="Gruppieren 42"/>
                <p:cNvGrpSpPr/>
                <p:nvPr/>
              </p:nvGrpSpPr>
              <p:grpSpPr>
                <a:xfrm>
                  <a:off x="1800000" y="3672000"/>
                  <a:ext cx="505588" cy="505587"/>
                  <a:chOff x="1800000" y="3672000"/>
                  <a:chExt cx="505588" cy="505587"/>
                </a:xfrm>
              </p:grpSpPr>
              <p:cxnSp>
                <p:nvCxnSpPr>
                  <p:cNvPr id="44" name="Gerader Verbinder 43"/>
                  <p:cNvCxnSpPr/>
                  <p:nvPr/>
                </p:nvCxnSpPr>
                <p:spPr>
                  <a:xfrm>
                    <a:off x="1800000" y="3672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Gerader Verbinder 44"/>
                  <p:cNvCxnSpPr/>
                  <p:nvPr/>
                </p:nvCxnSpPr>
                <p:spPr>
                  <a:xfrm>
                    <a:off x="1800000" y="3798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r Verbinder 45"/>
                  <p:cNvCxnSpPr/>
                  <p:nvPr/>
                </p:nvCxnSpPr>
                <p:spPr>
                  <a:xfrm>
                    <a:off x="1800000" y="3924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Gerader Verbinder 46"/>
                  <p:cNvCxnSpPr/>
                  <p:nvPr/>
                </p:nvCxnSpPr>
                <p:spPr>
                  <a:xfrm>
                    <a:off x="1800000" y="4050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Gerader Verbinder 47"/>
                  <p:cNvCxnSpPr/>
                  <p:nvPr/>
                </p:nvCxnSpPr>
                <p:spPr>
                  <a:xfrm>
                    <a:off x="1801588" y="4176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000" y="1093462"/>
                <a:ext cx="719552" cy="578659"/>
              </a:xfrm>
              <a:prstGeom prst="rect">
                <a:avLst/>
              </a:prstGeom>
            </p:spPr>
          </p:pic>
          <p:cxnSp>
            <p:nvCxnSpPr>
              <p:cNvPr id="39" name="Gerader Verbinder 38"/>
              <p:cNvCxnSpPr/>
              <p:nvPr/>
            </p:nvCxnSpPr>
            <p:spPr>
              <a:xfrm rot="10800000">
                <a:off x="1206000" y="1116000"/>
                <a:ext cx="396000" cy="9000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 rot="10800000" flipH="1">
                <a:off x="529573" y="1116000"/>
                <a:ext cx="432000" cy="31618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feld 40"/>
              <p:cNvSpPr txBox="1"/>
              <p:nvPr/>
            </p:nvSpPr>
            <p:spPr>
              <a:xfrm>
                <a:off x="42863" y="901700"/>
                <a:ext cx="676395" cy="215444"/>
              </a:xfrm>
              <a:prstGeom prst="rect">
                <a:avLst/>
              </a:prstGeom>
              <a:noFill/>
            </p:spPr>
            <p:txBody>
              <a:bodyPr wrap="none" lIns="72000" rtlCol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Testphase: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72000" y="108000"/>
              <a:ext cx="2036039" cy="792000"/>
              <a:chOff x="42863" y="880121"/>
              <a:chExt cx="2036039" cy="792000"/>
            </a:xfrm>
          </p:grpSpPr>
          <p:grpSp>
            <p:nvGrpSpPr>
              <p:cNvPr id="12" name="Gruppieren 11"/>
              <p:cNvGrpSpPr/>
              <p:nvPr/>
            </p:nvGrpSpPr>
            <p:grpSpPr>
              <a:xfrm>
                <a:off x="108000" y="1167917"/>
                <a:ext cx="422902" cy="425499"/>
                <a:chOff x="1800000" y="3672000"/>
                <a:chExt cx="505588" cy="508694"/>
              </a:xfrm>
            </p:grpSpPr>
            <p:pic>
              <p:nvPicPr>
                <p:cNvPr id="29" name="Picture 4" descr="Note, Music, Quaver, Musical, Note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5940" y="3710527"/>
                  <a:ext cx="335647" cy="47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0" name="Gruppieren 29"/>
                <p:cNvGrpSpPr/>
                <p:nvPr/>
              </p:nvGrpSpPr>
              <p:grpSpPr>
                <a:xfrm>
                  <a:off x="1800000" y="3672000"/>
                  <a:ext cx="505588" cy="505587"/>
                  <a:chOff x="1800000" y="3672000"/>
                  <a:chExt cx="505588" cy="505587"/>
                </a:xfrm>
              </p:grpSpPr>
              <p:cxnSp>
                <p:nvCxnSpPr>
                  <p:cNvPr id="31" name="Gerader Verbinder 30"/>
                  <p:cNvCxnSpPr/>
                  <p:nvPr/>
                </p:nvCxnSpPr>
                <p:spPr>
                  <a:xfrm>
                    <a:off x="1800000" y="3672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Gerader Verbinder 31"/>
                  <p:cNvCxnSpPr/>
                  <p:nvPr/>
                </p:nvCxnSpPr>
                <p:spPr>
                  <a:xfrm>
                    <a:off x="1800000" y="3798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Gerader Verbinder 32"/>
                  <p:cNvCxnSpPr/>
                  <p:nvPr/>
                </p:nvCxnSpPr>
                <p:spPr>
                  <a:xfrm>
                    <a:off x="1800000" y="3924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Gerader Verbinder 33"/>
                  <p:cNvCxnSpPr/>
                  <p:nvPr/>
                </p:nvCxnSpPr>
                <p:spPr>
                  <a:xfrm>
                    <a:off x="1800000" y="4050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Gerader Verbinder 34"/>
                  <p:cNvCxnSpPr/>
                  <p:nvPr/>
                </p:nvCxnSpPr>
                <p:spPr>
                  <a:xfrm>
                    <a:off x="1801588" y="4176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uppieren 16"/>
              <p:cNvGrpSpPr/>
              <p:nvPr/>
            </p:nvGrpSpPr>
            <p:grpSpPr>
              <a:xfrm>
                <a:off x="1656000" y="880121"/>
                <a:ext cx="422902" cy="710697"/>
                <a:chOff x="1800000" y="3327933"/>
                <a:chExt cx="505588" cy="849654"/>
              </a:xfrm>
            </p:grpSpPr>
            <p:pic>
              <p:nvPicPr>
                <p:cNvPr id="22" name="Picture 4" descr="Note, Music, Quaver, Musical, Note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5940" y="3327933"/>
                  <a:ext cx="335647" cy="47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3" name="Gruppieren 22"/>
                <p:cNvGrpSpPr/>
                <p:nvPr/>
              </p:nvGrpSpPr>
              <p:grpSpPr>
                <a:xfrm>
                  <a:off x="1800000" y="3672000"/>
                  <a:ext cx="505588" cy="505587"/>
                  <a:chOff x="1800000" y="3672000"/>
                  <a:chExt cx="505588" cy="505587"/>
                </a:xfrm>
              </p:grpSpPr>
              <p:cxnSp>
                <p:nvCxnSpPr>
                  <p:cNvPr id="24" name="Gerader Verbinder 23"/>
                  <p:cNvCxnSpPr/>
                  <p:nvPr/>
                </p:nvCxnSpPr>
                <p:spPr>
                  <a:xfrm>
                    <a:off x="1800000" y="3672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Gerader Verbinder 24"/>
                  <p:cNvCxnSpPr/>
                  <p:nvPr/>
                </p:nvCxnSpPr>
                <p:spPr>
                  <a:xfrm>
                    <a:off x="1800000" y="3798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Gerader Verbinder 25"/>
                  <p:cNvCxnSpPr/>
                  <p:nvPr/>
                </p:nvCxnSpPr>
                <p:spPr>
                  <a:xfrm>
                    <a:off x="1800000" y="3924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Gerader Verbinder 26"/>
                  <p:cNvCxnSpPr/>
                  <p:nvPr/>
                </p:nvCxnSpPr>
                <p:spPr>
                  <a:xfrm>
                    <a:off x="1800000" y="4050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Gerader Verbinder 27"/>
                  <p:cNvCxnSpPr/>
                  <p:nvPr/>
                </p:nvCxnSpPr>
                <p:spPr>
                  <a:xfrm>
                    <a:off x="1801588" y="4176000"/>
                    <a:ext cx="504000" cy="1587"/>
                  </a:xfrm>
                  <a:prstGeom prst="line">
                    <a:avLst/>
                  </a:prstGeom>
                  <a:ln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000" y="1093462"/>
                <a:ext cx="719552" cy="578659"/>
              </a:xfrm>
              <a:prstGeom prst="rect">
                <a:avLst/>
              </a:prstGeom>
            </p:spPr>
          </p:pic>
          <p:cxnSp>
            <p:nvCxnSpPr>
              <p:cNvPr id="19" name="Gerader Verbinder 18"/>
              <p:cNvCxnSpPr/>
              <p:nvPr/>
            </p:nvCxnSpPr>
            <p:spPr>
              <a:xfrm>
                <a:off x="1206000" y="1116000"/>
                <a:ext cx="396000" cy="9000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 flipH="1">
                <a:off x="529573" y="1116000"/>
                <a:ext cx="432000" cy="31618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0"/>
              <p:cNvSpPr txBox="1"/>
              <p:nvPr/>
            </p:nvSpPr>
            <p:spPr>
              <a:xfrm>
                <a:off x="42863" y="901700"/>
                <a:ext cx="1013419" cy="215444"/>
              </a:xfrm>
              <a:prstGeom prst="rect">
                <a:avLst/>
              </a:prstGeom>
              <a:noFill/>
            </p:spPr>
            <p:txBody>
              <a:bodyPr wrap="none" lIns="72000" rtlCol="0">
                <a:spAutoFit/>
              </a:bodyPr>
              <a:lstStyle/>
              <a:p>
                <a:r>
                  <a:rPr lang="de-CH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Aneignungsphase:</a:t>
                </a:r>
                <a:endParaRPr lang="de-CH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6" name="Textfeld 55"/>
          <p:cNvSpPr txBox="1"/>
          <p:nvPr/>
        </p:nvSpPr>
        <p:spPr>
          <a:xfrm>
            <a:off x="5220000" y="3974400"/>
            <a:ext cx="3600000" cy="57803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Literaturnachweis:</a:t>
            </a:r>
          </a:p>
          <a:p>
            <a:pPr>
              <a:lnSpc>
                <a:spcPct val="110000"/>
              </a:lnSpc>
            </a:pP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Elsner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B. &amp;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Hommel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B. (2001). Effect anticipation and action control.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of Experimental Psychology: Human Perception and Performance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(1), 229–240.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://doi.org/10.1037//0096-1523.27.1.229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/>
          <a:stretch/>
        </p:blipFill>
        <p:spPr>
          <a:xfrm>
            <a:off x="7738153" y="360000"/>
            <a:ext cx="1116000" cy="1584000"/>
          </a:xfrm>
          <a:prstGeom prst="rect">
            <a:avLst/>
          </a:prstGeom>
        </p:spPr>
      </p:pic>
      <p:grpSp>
        <p:nvGrpSpPr>
          <p:cNvPr id="58" name="Gruppieren 57"/>
          <p:cNvGrpSpPr/>
          <p:nvPr/>
        </p:nvGrpSpPr>
        <p:grpSpPr>
          <a:xfrm rot="16200000">
            <a:off x="-2373750" y="2373750"/>
            <a:ext cx="5143500" cy="396000"/>
            <a:chOff x="720000" y="3600000"/>
            <a:chExt cx="4716000" cy="396000"/>
          </a:xfrm>
        </p:grpSpPr>
        <p:sp>
          <p:nvSpPr>
            <p:cNvPr id="59" name="Rechteck 58"/>
            <p:cNvSpPr/>
            <p:nvPr/>
          </p:nvSpPr>
          <p:spPr>
            <a:xfrm>
              <a:off x="720000" y="3600000"/>
              <a:ext cx="4716000" cy="396000"/>
            </a:xfrm>
            <a:prstGeom prst="rect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1584000" y="3600000"/>
              <a:ext cx="3852000" cy="369332"/>
            </a:xfrm>
            <a:prstGeom prst="rect">
              <a:avLst/>
            </a:prstGeom>
          </p:spPr>
          <p:txBody>
            <a:bodyPr wrap="square" lIns="72000" tIns="0" rIns="36000" bIns="0" anchor="ctr" anchorCtr="0">
              <a:spAutoFit/>
            </a:bodyPr>
            <a:lstStyle/>
            <a:p>
              <a:r>
                <a:rPr lang="de-CH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Diese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Abbildung darf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unter der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Bedingung für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beliebige Zwecke genutzt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(geteilt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bearbeitet,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vervielfältigt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verbreitet, öffentlich zugänglich gemacht) werden, dass auf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etwaige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Veränderungen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hingewiesen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wird, dass eine Verbreitung unter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denselben Lizenzbedingungen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erfolgt und dass in folgender Weise Urheber- </a:t>
              </a:r>
              <a:r>
                <a:rPr lang="de-DE" sz="600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Rechteangaben gemacht </a:t>
              </a:r>
              <a: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werden: </a:t>
              </a:r>
              <a:br>
                <a:rPr lang="de-DE" sz="600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Bild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Hossner &amp; </a:t>
              </a:r>
              <a:r>
                <a:rPr lang="de-DE" sz="600" b="1" dirty="0" err="1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Künzell</a:t>
              </a:r>
              <a:r>
                <a:rPr lang="de-DE" sz="600" b="1" dirty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lizenziert unter CC BY-SA, </a:t>
              </a:r>
              <a:r>
                <a:rPr lang="de-DE" sz="600" b="1" dirty="0" smtClean="0">
                  <a:solidFill>
                    <a:srgbClr val="4040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Einführung in die Bewegungswissenschaft</a:t>
              </a:r>
              <a:endParaRPr lang="de-CH" sz="600" b="1" dirty="0">
                <a:solidFill>
                  <a:srgbClr val="4040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Grafik 60"/>
            <p:cNvPicPr>
              <a:picLocks noChangeAspect="1"/>
            </p:cNvPicPr>
            <p:nvPr/>
          </p:nvPicPr>
          <p:blipFill rotWithShape="1">
            <a:blip r:embed="rId6"/>
            <a:srcRect l="2211" t="2404" r="842" b="6996"/>
            <a:stretch/>
          </p:blipFill>
          <p:spPr>
            <a:xfrm>
              <a:off x="809514" y="3609529"/>
              <a:ext cx="767808" cy="35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0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limpert_vorlage" id="{6C355E9D-E7CC-497C-BEDA-4244C2E90166}" vid="{DA6C627B-8DFA-4283-A5FB-DD9F9ADB50A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2141</Words>
  <Application>Microsoft Office PowerPoint</Application>
  <PresentationFormat>Bildschirmpräsentation (16:9)</PresentationFormat>
  <Paragraphs>313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 3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Hossner Ernst-Joachim</dc:creator>
  <cp:lastModifiedBy>Hossner Ernst-Joachim</cp:lastModifiedBy>
  <cp:revision>57</cp:revision>
  <dcterms:created xsi:type="dcterms:W3CDTF">2021-08-31T15:53:59Z</dcterms:created>
  <dcterms:modified xsi:type="dcterms:W3CDTF">2022-02-14T15:40:58Z</dcterms:modified>
</cp:coreProperties>
</file>